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sldIdLst>
    <p:sldId id="257" r:id="rId5"/>
    <p:sldId id="259" r:id="rId6"/>
    <p:sldId id="260" r:id="rId7"/>
    <p:sldId id="261" r:id="rId8"/>
    <p:sldId id="262" r:id="rId9"/>
  </p:sldIdLst>
  <p:sldSz cx="15119350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38F"/>
    <a:srgbClr val="A5DF88"/>
    <a:srgbClr val="69D0C7"/>
    <a:srgbClr val="80C4DB"/>
    <a:srgbClr val="EEF7F8"/>
    <a:srgbClr val="DEF2F0"/>
    <a:srgbClr val="D9ECEA"/>
    <a:srgbClr val="DF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08715-CE92-42C0-A664-0F28232DF604}" v="4" dt="2023-09-01T12:25:04.096"/>
    <p1510:client id="{99CF4927-7F61-41AB-88F7-8723186F3E76}" v="4" dt="2023-09-01T11:26:33.596"/>
    <p1510:client id="{EF08D0A6-6FD7-410C-B5EC-E3E45CE17280}" v="8" dt="2023-09-01T15:19:33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50" y="-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Saarinen" userId="S::annsaar@metropolia.fi::fcff8a2f-84c0-4c63-b9fe-f2191baa8eab" providerId="AD" clId="Web-{68508715-CE92-42C0-A664-0F28232DF604}"/>
    <pc:docChg chg="addSld delSld">
      <pc:chgData name="Anni Saarinen" userId="S::annsaar@metropolia.fi::fcff8a2f-84c0-4c63-b9fe-f2191baa8eab" providerId="AD" clId="Web-{68508715-CE92-42C0-A664-0F28232DF604}" dt="2023-09-01T12:25:04.096" v="3"/>
      <pc:docMkLst>
        <pc:docMk/>
      </pc:docMkLst>
      <pc:sldChg chg="new del">
        <pc:chgData name="Anni Saarinen" userId="S::annsaar@metropolia.fi::fcff8a2f-84c0-4c63-b9fe-f2191baa8eab" providerId="AD" clId="Web-{68508715-CE92-42C0-A664-0F28232DF604}" dt="2023-09-01T12:25:04.096" v="3"/>
        <pc:sldMkLst>
          <pc:docMk/>
          <pc:sldMk cId="3556389136" sldId="263"/>
        </pc:sldMkLst>
      </pc:sldChg>
      <pc:sldChg chg="new del">
        <pc:chgData name="Anni Saarinen" userId="S::annsaar@metropolia.fi::fcff8a2f-84c0-4c63-b9fe-f2191baa8eab" providerId="AD" clId="Web-{68508715-CE92-42C0-A664-0F28232DF604}" dt="2023-09-01T12:24:58.486" v="2"/>
        <pc:sldMkLst>
          <pc:docMk/>
          <pc:sldMk cId="2240184727" sldId="264"/>
        </pc:sldMkLst>
      </pc:sldChg>
    </pc:docChg>
  </pc:docChgLst>
  <pc:docChgLst>
    <pc:chgData name="Nikolaus Jurmu" userId="S::nikolauj@metropolia.fi::8b2c88bc-b81b-41e8-920b-d88e5f7d30ff" providerId="AD" clId="Web-{07B0FCBD-6F22-4BE4-BD0F-1DDAA336C546}"/>
    <pc:docChg chg="modSld">
      <pc:chgData name="Nikolaus Jurmu" userId="S::nikolauj@metropolia.fi::8b2c88bc-b81b-41e8-920b-d88e5f7d30ff" providerId="AD" clId="Web-{07B0FCBD-6F22-4BE4-BD0F-1DDAA336C546}" dt="2023-08-09T06:15:04.452" v="7" actId="20577"/>
      <pc:docMkLst>
        <pc:docMk/>
      </pc:docMkLst>
      <pc:sldChg chg="modSp">
        <pc:chgData name="Nikolaus Jurmu" userId="S::nikolauj@metropolia.fi::8b2c88bc-b81b-41e8-920b-d88e5f7d30ff" providerId="AD" clId="Web-{07B0FCBD-6F22-4BE4-BD0F-1DDAA336C546}" dt="2023-08-09T06:15:04.452" v="7" actId="20577"/>
        <pc:sldMkLst>
          <pc:docMk/>
          <pc:sldMk cId="223371805" sldId="257"/>
        </pc:sldMkLst>
        <pc:spChg chg="mod">
          <ac:chgData name="Nikolaus Jurmu" userId="S::nikolauj@metropolia.fi::8b2c88bc-b81b-41e8-920b-d88e5f7d30ff" providerId="AD" clId="Web-{07B0FCBD-6F22-4BE4-BD0F-1DDAA336C546}" dt="2023-08-09T06:15:04.452" v="7" actId="20577"/>
          <ac:spMkLst>
            <pc:docMk/>
            <pc:sldMk cId="223371805" sldId="257"/>
            <ac:spMk id="16" creationId="{940F3084-5CA9-A5AE-324B-6F73E4116DAA}"/>
          </ac:spMkLst>
        </pc:spChg>
      </pc:sldChg>
    </pc:docChg>
  </pc:docChgLst>
  <pc:docChgLst>
    <pc:chgData name="Anni Saarinen" userId="fcff8a2f-84c0-4c63-b9fe-f2191baa8eab" providerId="ADAL" clId="{EF08D0A6-6FD7-410C-B5EC-E3E45CE17280}"/>
    <pc:docChg chg="custSel modSld">
      <pc:chgData name="Anni Saarinen" userId="fcff8a2f-84c0-4c63-b9fe-f2191baa8eab" providerId="ADAL" clId="{EF08D0A6-6FD7-410C-B5EC-E3E45CE17280}" dt="2023-09-01T15:19:33.577" v="3" actId="478"/>
      <pc:docMkLst>
        <pc:docMk/>
      </pc:docMkLst>
      <pc:sldChg chg="addSp delSp modSp mod">
        <pc:chgData name="Anni Saarinen" userId="fcff8a2f-84c0-4c63-b9fe-f2191baa8eab" providerId="ADAL" clId="{EF08D0A6-6FD7-410C-B5EC-E3E45CE17280}" dt="2023-09-01T15:19:33.577" v="3" actId="478"/>
        <pc:sldMkLst>
          <pc:docMk/>
          <pc:sldMk cId="223371805" sldId="257"/>
        </pc:sldMkLst>
        <pc:spChg chg="add del mod">
          <ac:chgData name="Anni Saarinen" userId="fcff8a2f-84c0-4c63-b9fe-f2191baa8eab" providerId="ADAL" clId="{EF08D0A6-6FD7-410C-B5EC-E3E45CE17280}" dt="2023-09-01T15:19:29.835" v="1" actId="478"/>
          <ac:spMkLst>
            <pc:docMk/>
            <pc:sldMk cId="223371805" sldId="257"/>
            <ac:spMk id="2" creationId="{10CE2A3E-FC28-C426-E1CC-491F939FDFF0}"/>
          </ac:spMkLst>
        </pc:spChg>
        <pc:spChg chg="add del mod">
          <ac:chgData name="Anni Saarinen" userId="fcff8a2f-84c0-4c63-b9fe-f2191baa8eab" providerId="ADAL" clId="{EF08D0A6-6FD7-410C-B5EC-E3E45CE17280}" dt="2023-09-01T15:19:33.577" v="3" actId="478"/>
          <ac:spMkLst>
            <pc:docMk/>
            <pc:sldMk cId="223371805" sldId="257"/>
            <ac:spMk id="3" creationId="{562057F5-38E0-7056-BCD3-6E22EFC6EE4F}"/>
          </ac:spMkLst>
        </pc:spChg>
      </pc:sldChg>
    </pc:docChg>
  </pc:docChgLst>
  <pc:docChgLst>
    <pc:chgData name="Nikolaus Jurmu" userId="S::nikolauj@metropolia.fi::8b2c88bc-b81b-41e8-920b-d88e5f7d30ff" providerId="AD" clId="Web-{FD0F36EE-F01C-4751-B70F-71A8014145A3}"/>
    <pc:docChg chg="delSld">
      <pc:chgData name="Nikolaus Jurmu" userId="S::nikolauj@metropolia.fi::8b2c88bc-b81b-41e8-920b-d88e5f7d30ff" providerId="AD" clId="Web-{FD0F36EE-F01C-4751-B70F-71A8014145A3}" dt="2023-08-15T06:55:33.661" v="1"/>
      <pc:docMkLst>
        <pc:docMk/>
      </pc:docMkLst>
      <pc:sldChg chg="del">
        <pc:chgData name="Nikolaus Jurmu" userId="S::nikolauj@metropolia.fi::8b2c88bc-b81b-41e8-920b-d88e5f7d30ff" providerId="AD" clId="Web-{FD0F36EE-F01C-4751-B70F-71A8014145A3}" dt="2023-08-15T06:55:32.740" v="0"/>
        <pc:sldMkLst>
          <pc:docMk/>
          <pc:sldMk cId="3518188303" sldId="263"/>
        </pc:sldMkLst>
      </pc:sldChg>
      <pc:sldChg chg="del">
        <pc:chgData name="Nikolaus Jurmu" userId="S::nikolauj@metropolia.fi::8b2c88bc-b81b-41e8-920b-d88e5f7d30ff" providerId="AD" clId="Web-{FD0F36EE-F01C-4751-B70F-71A8014145A3}" dt="2023-08-15T06:55:33.661" v="1"/>
        <pc:sldMkLst>
          <pc:docMk/>
          <pc:sldMk cId="1456166842" sldId="264"/>
        </pc:sldMkLst>
      </pc:sldChg>
    </pc:docChg>
  </pc:docChgLst>
  <pc:docChgLst>
    <pc:chgData name="Nikolaus Jurmu" userId="S::nikolauj@metropolia.fi::8b2c88bc-b81b-41e8-920b-d88e5f7d30ff" providerId="AD" clId="Web-{99CF4927-7F61-41AB-88F7-8723186F3E76}"/>
    <pc:docChg chg="modSld">
      <pc:chgData name="Nikolaus Jurmu" userId="S::nikolauj@metropolia.fi::8b2c88bc-b81b-41e8-920b-d88e5f7d30ff" providerId="AD" clId="Web-{99CF4927-7F61-41AB-88F7-8723186F3E76}" dt="2023-09-01T11:26:33.596" v="3" actId="20577"/>
      <pc:docMkLst>
        <pc:docMk/>
      </pc:docMkLst>
      <pc:sldChg chg="modSp">
        <pc:chgData name="Nikolaus Jurmu" userId="S::nikolauj@metropolia.fi::8b2c88bc-b81b-41e8-920b-d88e5f7d30ff" providerId="AD" clId="Web-{99CF4927-7F61-41AB-88F7-8723186F3E76}" dt="2023-09-01T11:26:33.596" v="3" actId="20577"/>
        <pc:sldMkLst>
          <pc:docMk/>
          <pc:sldMk cId="223371805" sldId="257"/>
        </pc:sldMkLst>
        <pc:spChg chg="mod">
          <ac:chgData name="Nikolaus Jurmu" userId="S::nikolauj@metropolia.fi::8b2c88bc-b81b-41e8-920b-d88e5f7d30ff" providerId="AD" clId="Web-{99CF4927-7F61-41AB-88F7-8723186F3E76}" dt="2023-09-01T11:26:33.596" v="3" actId="20577"/>
          <ac:spMkLst>
            <pc:docMk/>
            <pc:sldMk cId="223371805" sldId="257"/>
            <ac:spMk id="16" creationId="{940F3084-5CA9-A5AE-324B-6F73E4116D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äyttöohjee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teksti, diagrammi, kuvakaappaus, viiva&#10;&#10;Kuvaus luotu automaattisesti">
            <a:extLst>
              <a:ext uri="{FF2B5EF4-FFF2-40B4-BE49-F238E27FC236}">
                <a16:creationId xmlns:a16="http://schemas.microsoft.com/office/drawing/2014/main" id="{71B6BDB2-8FC7-F7AF-52CF-7D88DEE5B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914" y="11447425"/>
            <a:ext cx="3541606" cy="189260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59E4A67-CBB1-E889-11E0-582FC8118181}"/>
              </a:ext>
            </a:extLst>
          </p:cNvPr>
          <p:cNvSpPr/>
          <p:nvPr userDrawn="1"/>
        </p:nvSpPr>
        <p:spPr>
          <a:xfrm>
            <a:off x="11014100" y="4141954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2C15-D111-0B6E-EBE4-9983D4BEB076}"/>
              </a:ext>
            </a:extLst>
          </p:cNvPr>
          <p:cNvSpPr txBox="1"/>
          <p:nvPr userDrawn="1"/>
        </p:nvSpPr>
        <p:spPr>
          <a:xfrm>
            <a:off x="4680740" y="831977"/>
            <a:ext cx="575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600" b="1"/>
              <a:t>Barnahus PowerPoint prosessikaavion käyttöohjeet</a:t>
            </a:r>
          </a:p>
          <a:p>
            <a:pPr algn="ctr"/>
            <a:r>
              <a:rPr lang="en-FI" sz="3200" b="1"/>
              <a:t>1/2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24CF2-3D3C-4B54-0B10-3886677A0EE8}"/>
              </a:ext>
            </a:extLst>
          </p:cNvPr>
          <p:cNvSpPr txBox="1"/>
          <p:nvPr userDrawn="1"/>
        </p:nvSpPr>
        <p:spPr>
          <a:xfrm>
            <a:off x="1981827" y="5854763"/>
            <a:ext cx="919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Jokaiselle prosessin vaiheelle on oma diansa. Kun olet tietyn prosessin vaiheen </a:t>
            </a:r>
            <a:r>
              <a:rPr lang="fi-FI" sz="2000"/>
              <a:t>kohdalla</a:t>
            </a:r>
            <a:r>
              <a:rPr lang="en-FI" sz="2000"/>
              <a:t>, vaihe on merkitty </a:t>
            </a:r>
            <a:r>
              <a:rPr lang="fi-FI" sz="2000"/>
              <a:t>korostetusti tummennettuna </a:t>
            </a:r>
            <a:r>
              <a:rPr lang="en-FI" sz="2000"/>
              <a:t>ja vaiheen nimi lukee kaavion otsikossa. Esimerkki vaiheesta “Ennen väkivaltaepäilyä”: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71FFB-4996-3155-D0D2-80BA60A17FD6}"/>
              </a:ext>
            </a:extLst>
          </p:cNvPr>
          <p:cNvSpPr txBox="1"/>
          <p:nvPr userDrawn="1"/>
        </p:nvSpPr>
        <p:spPr>
          <a:xfrm>
            <a:off x="1981828" y="3526469"/>
            <a:ext cx="679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Prosessikaavion vaiheet etenevät seuraavasti: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485A8D-3A7B-62A0-F3F6-E4DDACE0574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2191" y="4705736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34179C-41AB-3B55-DB4C-33708E4BF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9015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5198E9-0230-2259-62FB-AA58FA444B0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5831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055069-213C-584E-F4F1-1EB73DC198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45367" y="4704623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47C51B-47FE-5D00-CBE6-3D970AD8ECF3}"/>
              </a:ext>
            </a:extLst>
          </p:cNvPr>
          <p:cNvSpPr/>
          <p:nvPr userDrawn="1"/>
        </p:nvSpPr>
        <p:spPr>
          <a:xfrm>
            <a:off x="4313831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ED63C8E-B06A-3780-A11C-CE29A86ED51F}"/>
              </a:ext>
            </a:extLst>
          </p:cNvPr>
          <p:cNvSpPr/>
          <p:nvPr userDrawn="1"/>
        </p:nvSpPr>
        <p:spPr>
          <a:xfrm>
            <a:off x="6547254" y="414290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D146C19-45FD-04FA-2893-6172D5519637}"/>
              </a:ext>
            </a:extLst>
          </p:cNvPr>
          <p:cNvSpPr/>
          <p:nvPr userDrawn="1"/>
        </p:nvSpPr>
        <p:spPr>
          <a:xfrm>
            <a:off x="8780677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159C9EE-3747-3286-DA59-92DE0171818B}"/>
              </a:ext>
            </a:extLst>
          </p:cNvPr>
          <p:cNvSpPr/>
          <p:nvPr userDrawn="1"/>
        </p:nvSpPr>
        <p:spPr>
          <a:xfrm>
            <a:off x="2079914" y="4140875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1382A9-BEC6-2618-0E87-7C70E9336778}"/>
              </a:ext>
            </a:extLst>
          </p:cNvPr>
          <p:cNvSpPr/>
          <p:nvPr userDrawn="1"/>
        </p:nvSpPr>
        <p:spPr>
          <a:xfrm>
            <a:off x="11014100" y="7142940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F156E3-F980-762E-3BF6-3336106B6D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2191" y="7706722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B79AE3-E791-4B2E-FE6B-18D4B5A8A36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9015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BC25B9-36D4-5D7A-9808-E7DD2ED6A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5831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2A04A-4308-22D9-97BB-5869A3955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45367" y="7705609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61D8FB5-2899-ADEB-64E5-2CCB8B9B92CE}"/>
              </a:ext>
            </a:extLst>
          </p:cNvPr>
          <p:cNvSpPr/>
          <p:nvPr userDrawn="1"/>
        </p:nvSpPr>
        <p:spPr>
          <a:xfrm>
            <a:off x="4313831" y="71418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05CE7B8-278F-7BB8-D17B-175C345F62DD}"/>
              </a:ext>
            </a:extLst>
          </p:cNvPr>
          <p:cNvSpPr/>
          <p:nvPr userDrawn="1"/>
        </p:nvSpPr>
        <p:spPr>
          <a:xfrm>
            <a:off x="6547254" y="714389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A438757-A989-0288-B046-A0F57A4343BF}"/>
              </a:ext>
            </a:extLst>
          </p:cNvPr>
          <p:cNvSpPr/>
          <p:nvPr userDrawn="1"/>
        </p:nvSpPr>
        <p:spPr>
          <a:xfrm>
            <a:off x="8780677" y="71418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0C8643D-7DC4-F887-D626-329E24E6B3BB}"/>
              </a:ext>
            </a:extLst>
          </p:cNvPr>
          <p:cNvSpPr/>
          <p:nvPr userDrawn="1"/>
        </p:nvSpPr>
        <p:spPr>
          <a:xfrm>
            <a:off x="2057524" y="7125854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/>
              <a:t>ENNEN VÄKIVALTAEPÄILYÄ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00C110-FB3B-09AA-7B5F-3621843B85F1}"/>
              </a:ext>
            </a:extLst>
          </p:cNvPr>
          <p:cNvSpPr/>
          <p:nvPr userDrawn="1"/>
        </p:nvSpPr>
        <p:spPr>
          <a:xfrm>
            <a:off x="1671797" y="8759122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734068-971A-8337-263B-EB5FDD02ADED}"/>
              </a:ext>
            </a:extLst>
          </p:cNvPr>
          <p:cNvSpPr txBox="1"/>
          <p:nvPr userDrawn="1"/>
        </p:nvSpPr>
        <p:spPr>
          <a:xfrm>
            <a:off x="1548898" y="2778401"/>
            <a:ext cx="67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/>
              <a:t>PowerPoint diat: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A5CE7A-3ACE-D25B-6983-050E7F846E66}"/>
              </a:ext>
            </a:extLst>
          </p:cNvPr>
          <p:cNvSpPr txBox="1"/>
          <p:nvPr userDrawn="1"/>
        </p:nvSpPr>
        <p:spPr>
          <a:xfrm>
            <a:off x="1981824" y="10304254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Tarvittaessa uuden dian saat kohdasta “</a:t>
            </a:r>
            <a:r>
              <a:rPr lang="fi-FI" sz="2000"/>
              <a:t>Uusi dia</a:t>
            </a:r>
            <a:r>
              <a:rPr lang="en-FI" sz="2000"/>
              <a:t>”</a:t>
            </a:r>
            <a:r>
              <a:rPr lang="fi-FI" sz="2000"/>
              <a:t> (</a:t>
            </a:r>
            <a:r>
              <a:rPr lang="en-FI" sz="2000"/>
              <a:t>New Slide</a:t>
            </a:r>
            <a:r>
              <a:rPr lang="fi-FI" sz="2000"/>
              <a:t>)</a:t>
            </a:r>
            <a:r>
              <a:rPr lang="en-FI" sz="2000"/>
              <a:t>. Alavalikosta löytyy kaikkien vaiheiden diat, tyhjä prosessikaavio sekä käyttöohjedia</a:t>
            </a:r>
            <a:r>
              <a:rPr lang="fi-FI" sz="2000"/>
              <a:t>t</a:t>
            </a:r>
            <a:r>
              <a:rPr lang="en-FI" sz="2000"/>
              <a:t>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EF7211-979A-55C7-6900-2C88476E7D41}"/>
              </a:ext>
            </a:extLst>
          </p:cNvPr>
          <p:cNvSpPr txBox="1"/>
          <p:nvPr userDrawn="1"/>
        </p:nvSpPr>
        <p:spPr>
          <a:xfrm>
            <a:off x="2007867" y="19818647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Voit poistaa dian klikkaamalla dian kuvaa sivuvalikosta oikealla hiiren näppäimellä ja valitsemasta valikosta “</a:t>
            </a:r>
            <a:r>
              <a:rPr lang="fi-FI" sz="2000"/>
              <a:t>Poista dia</a:t>
            </a:r>
            <a:r>
              <a:rPr lang="en-FI" sz="2000"/>
              <a:t>” </a:t>
            </a:r>
            <a:r>
              <a:rPr lang="fi-FI" sz="2000"/>
              <a:t>(</a:t>
            </a:r>
            <a:r>
              <a:rPr lang="en-FI" sz="2000"/>
              <a:t>Delete Slide</a:t>
            </a:r>
            <a:r>
              <a:rPr lang="fi-FI" sz="2000"/>
              <a:t>)</a:t>
            </a:r>
            <a:r>
              <a:rPr lang="en-FI" sz="2000"/>
              <a:t>.</a:t>
            </a:r>
          </a:p>
        </p:txBody>
      </p:sp>
      <p:pic>
        <p:nvPicPr>
          <p:cNvPr id="9" name="Kuva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DD3BB6CE-0073-902A-428F-FFCCF1349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02" y="20831215"/>
            <a:ext cx="3022600" cy="2921000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E20FF94B-4193-092C-D90C-BBF33E4F681F}"/>
              </a:ext>
            </a:extLst>
          </p:cNvPr>
          <p:cNvSpPr/>
          <p:nvPr userDrawn="1"/>
        </p:nvSpPr>
        <p:spPr>
          <a:xfrm>
            <a:off x="4003330" y="12001787"/>
            <a:ext cx="1164030" cy="11379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pic>
        <p:nvPicPr>
          <p:cNvPr id="15" name="Kuva 14" descr="Kuva, joka sisältää kohteen teksti, kuvakaappaus, ohjelmisto, Tietokonekuvake&#10;&#10;Kuvaus luotu automaattisesti">
            <a:extLst>
              <a:ext uri="{FF2B5EF4-FFF2-40B4-BE49-F238E27FC236}">
                <a16:creationId xmlns:a16="http://schemas.microsoft.com/office/drawing/2014/main" id="{0C526B20-67E5-DE40-F954-D88DE65FB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79914" y="13864679"/>
            <a:ext cx="6324600" cy="5410200"/>
          </a:xfrm>
          <a:prstGeom prst="rect">
            <a:avLst/>
          </a:prstGeom>
        </p:spPr>
      </p:pic>
      <p:sp>
        <p:nvSpPr>
          <p:cNvPr id="18" name="TextBox 72">
            <a:extLst>
              <a:ext uri="{FF2B5EF4-FFF2-40B4-BE49-F238E27FC236}">
                <a16:creationId xmlns:a16="http://schemas.microsoft.com/office/drawing/2014/main" id="{DE16F861-2549-C1AB-863A-7F073E81F88B}"/>
              </a:ext>
            </a:extLst>
          </p:cNvPr>
          <p:cNvSpPr txBox="1"/>
          <p:nvPr userDrawn="1"/>
        </p:nvSpPr>
        <p:spPr>
          <a:xfrm>
            <a:off x="4121360" y="24241612"/>
            <a:ext cx="689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/>
              <a:t>Voit poistaa tämän dian valmiista prosessikaaviosta</a:t>
            </a:r>
            <a:endParaRPr lang="en-FI" sz="2400" b="1" i="1"/>
          </a:p>
        </p:txBody>
      </p:sp>
    </p:spTree>
    <p:extLst>
      <p:ext uri="{BB962C8B-B14F-4D97-AF65-F5344CB8AC3E}">
        <p14:creationId xmlns:p14="http://schemas.microsoft.com/office/powerpoint/2010/main" val="86263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äyttöohjee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3B53ADDC-6A56-269F-7821-0F29E59B168B}"/>
              </a:ext>
            </a:extLst>
          </p:cNvPr>
          <p:cNvSpPr txBox="1"/>
          <p:nvPr userDrawn="1"/>
        </p:nvSpPr>
        <p:spPr>
          <a:xfrm>
            <a:off x="1948400" y="5702375"/>
            <a:ext cx="9662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 dirty="0"/>
              <a:t>Jokaisella dialla on valmiina tyhjät laatikkoelementit, joihin voi kirjoittaa prosessin vaiheita. Kaikki eri värivaihtoehdot laatikoista on valmiina diossa.</a:t>
            </a:r>
            <a:r>
              <a:rPr lang="fi-FI" sz="2000" dirty="0"/>
              <a:t> Huomaa, että ”toimijoiden välistä yhteistyötä” kuvaava viivaelementti sijaitsee vihreiden laatikoiden välissä. </a:t>
            </a:r>
            <a:endParaRPr lang="en-FI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7864D1-ECD1-7B1B-1A38-150B4AF2E903}"/>
              </a:ext>
            </a:extLst>
          </p:cNvPr>
          <p:cNvSpPr txBox="1"/>
          <p:nvPr userDrawn="1"/>
        </p:nvSpPr>
        <p:spPr>
          <a:xfrm>
            <a:off x="1548897" y="2774193"/>
            <a:ext cx="67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/>
              <a:t>Laatikkoelementit ja niiden käyttö: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12C15-D111-0B6E-EBE4-9983D4BEB076}"/>
              </a:ext>
            </a:extLst>
          </p:cNvPr>
          <p:cNvSpPr txBox="1"/>
          <p:nvPr userDrawn="1"/>
        </p:nvSpPr>
        <p:spPr>
          <a:xfrm>
            <a:off x="4680740" y="831977"/>
            <a:ext cx="575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600" b="1"/>
              <a:t>Barnahus PowerPoint prosessikaavion käyttöohjeet</a:t>
            </a:r>
          </a:p>
          <a:p>
            <a:pPr algn="ctr"/>
            <a:r>
              <a:rPr lang="en-FI" sz="3200" b="1"/>
              <a:t>2/2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1A82EA-01D0-E5CE-3B7E-0EEFA44127EF}"/>
              </a:ext>
            </a:extLst>
          </p:cNvPr>
          <p:cNvSpPr txBox="1"/>
          <p:nvPr userDrawn="1"/>
        </p:nvSpPr>
        <p:spPr>
          <a:xfrm>
            <a:off x="1948401" y="3519475"/>
            <a:ext cx="898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Erilaiset laatikkoelementit kuvaavat prosessin eri vaiheita: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2EB080-44A1-E767-1BE9-767544222F06}"/>
              </a:ext>
            </a:extLst>
          </p:cNvPr>
          <p:cNvSpPr txBox="1"/>
          <p:nvPr userDrawn="1"/>
        </p:nvSpPr>
        <p:spPr>
          <a:xfrm>
            <a:off x="1948400" y="19799970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Voit muuttaa laatikoiden kokoa. Klikkaamalla laatikkoelementtiä siihen ilmestyy apukahvat, joita vetämällä laatikon kokoa voi muuttaa haluamaasi kokoon.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5A93BF-5160-8B99-A06B-0C1FAE1CFA62}"/>
              </a:ext>
            </a:extLst>
          </p:cNvPr>
          <p:cNvSpPr txBox="1"/>
          <p:nvPr userDrawn="1"/>
        </p:nvSpPr>
        <p:spPr>
          <a:xfrm>
            <a:off x="1996350" y="22637100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Voit poistaa laatikkoelementin klikkaamalla laatikkoa ja painamalla askelpalautin </a:t>
            </a:r>
            <a:r>
              <a:rPr lang="fi-FI" sz="2000"/>
              <a:t>tai </a:t>
            </a:r>
            <a:r>
              <a:rPr lang="fi-FI" sz="2000" err="1"/>
              <a:t>delete</a:t>
            </a:r>
            <a:r>
              <a:rPr lang="fi-FI" sz="2000"/>
              <a:t> </a:t>
            </a:r>
            <a:r>
              <a:rPr lang="en-FI" sz="2000"/>
              <a:t>näppäintä näppäimistöstä.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20E826-1D44-EBE4-4A91-F1508FE4D9E5}"/>
              </a:ext>
            </a:extLst>
          </p:cNvPr>
          <p:cNvSpPr txBox="1"/>
          <p:nvPr userDrawn="1"/>
        </p:nvSpPr>
        <p:spPr>
          <a:xfrm>
            <a:off x="1948400" y="11641233"/>
            <a:ext cx="898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/>
              <a:t>Pääset kirjoittamaan laatikoihin kaksoisklikkaamalla laatikkoelementtiä.</a:t>
            </a:r>
            <a:r>
              <a:rPr lang="fi-FI" sz="200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/>
              <a:t>Voit vaihtaa tekstin kokoa ”</a:t>
            </a:r>
            <a:r>
              <a:rPr lang="fi-FI" sz="2000"/>
              <a:t>Aloitus</a:t>
            </a:r>
            <a:r>
              <a:rPr lang="en-FI" sz="2000"/>
              <a:t>”</a:t>
            </a:r>
            <a:r>
              <a:rPr lang="fi-FI" sz="2000"/>
              <a:t> (Home)</a:t>
            </a:r>
            <a:r>
              <a:rPr lang="en-FI" sz="2000"/>
              <a:t> valikosta: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7E85C2-1277-FD56-F785-D300303E6E05}"/>
              </a:ext>
            </a:extLst>
          </p:cNvPr>
          <p:cNvSpPr txBox="1"/>
          <p:nvPr userDrawn="1"/>
        </p:nvSpPr>
        <p:spPr>
          <a:xfrm>
            <a:off x="1948400" y="14366878"/>
            <a:ext cx="10023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/>
              <a:t>Lisää laatikkoelementtejä saat tekemällä seuraavasti: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000"/>
              <a:t>Klikkaa olemassa olevaa laatikkoelementtiä hiiren oikealla näppäimellä ja valitse valikosta “</a:t>
            </a:r>
            <a:r>
              <a:rPr lang="fi-FI" sz="2000"/>
              <a:t>K</a:t>
            </a:r>
            <a:r>
              <a:rPr lang="en-FI" sz="2000"/>
              <a:t>opio</a:t>
            </a:r>
            <a:r>
              <a:rPr lang="fi-FI" sz="2000"/>
              <a:t>i</a:t>
            </a:r>
            <a:r>
              <a:rPr lang="en-FI" sz="2000"/>
              <a:t>”</a:t>
            </a:r>
            <a:r>
              <a:rPr lang="fi-FI" sz="2000"/>
              <a:t> (Copy)</a:t>
            </a:r>
            <a:r>
              <a:rPr lang="en-FI" sz="2000"/>
              <a:t>. Siirrä kursoria tyhjään kohtaan ja klikkaa uudestaan hiiren oikeaa näppäintä ja valitse valikosta ”</a:t>
            </a:r>
            <a:r>
              <a:rPr lang="fi-FI" sz="2000"/>
              <a:t>L</a:t>
            </a:r>
            <a:r>
              <a:rPr lang="en-FI" sz="2000"/>
              <a:t>iitä”</a:t>
            </a:r>
            <a:r>
              <a:rPr lang="fi-FI" sz="2000"/>
              <a:t> (</a:t>
            </a:r>
            <a:r>
              <a:rPr lang="fi-FI" sz="2000" err="1"/>
              <a:t>Paste</a:t>
            </a:r>
            <a:r>
              <a:rPr lang="fi-FI" sz="2000"/>
              <a:t>)</a:t>
            </a:r>
            <a:r>
              <a:rPr lang="en-FI" sz="2000"/>
              <a:t>. Siirrä laatikko haluamaasi kohtaan. Voit myös vaihtoehtoisesti käyttää näppäinkomentoja kopioimiseen ja liittämiseen.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/>
              <a:t>Windows: </a:t>
            </a:r>
            <a:r>
              <a:rPr lang="en-GB" sz="2000" err="1"/>
              <a:t>Kopioi</a:t>
            </a:r>
            <a:r>
              <a:rPr lang="en-GB" sz="2000"/>
              <a:t> = Ctrl + c, </a:t>
            </a:r>
            <a:r>
              <a:rPr lang="en-GB" sz="2000" err="1"/>
              <a:t>liitä</a:t>
            </a:r>
            <a:r>
              <a:rPr lang="en-GB" sz="2000"/>
              <a:t> = Ctrl + v.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/>
              <a:t>Mac: </a:t>
            </a:r>
            <a:r>
              <a:rPr lang="en-GB" sz="2000" err="1"/>
              <a:t>Kopioi</a:t>
            </a:r>
            <a:r>
              <a:rPr lang="en-GB" sz="2000"/>
              <a:t> = ⌘ + c, </a:t>
            </a:r>
            <a:r>
              <a:rPr lang="en-GB" sz="2000" err="1"/>
              <a:t>liitä</a:t>
            </a:r>
            <a:r>
              <a:rPr lang="en-GB" sz="2000"/>
              <a:t> ⌘ + 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2000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3D664028-D497-6CCF-60EA-E7589BADBA2F}"/>
              </a:ext>
            </a:extLst>
          </p:cNvPr>
          <p:cNvSpPr/>
          <p:nvPr userDrawn="1"/>
        </p:nvSpPr>
        <p:spPr>
          <a:xfrm>
            <a:off x="1775010" y="4227066"/>
            <a:ext cx="936000" cy="936000"/>
          </a:xfrm>
          <a:prstGeom prst="roundRect">
            <a:avLst/>
          </a:prstGeom>
          <a:solidFill>
            <a:schemeClr val="bg1"/>
          </a:solidFill>
          <a:ln w="82550" cap="flat">
            <a:solidFill>
              <a:schemeClr val="bg1">
                <a:lumMod val="65000"/>
              </a:schemeClr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8C32FA0E-2D5B-4D9B-E495-5EB84496839A}"/>
              </a:ext>
            </a:extLst>
          </p:cNvPr>
          <p:cNvSpPr/>
          <p:nvPr userDrawn="1"/>
        </p:nvSpPr>
        <p:spPr>
          <a:xfrm>
            <a:off x="4490596" y="4225371"/>
            <a:ext cx="936000" cy="9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611AC4B-0C27-BA95-F6BC-08C026809E1B}"/>
              </a:ext>
            </a:extLst>
          </p:cNvPr>
          <p:cNvSpPr/>
          <p:nvPr userDrawn="1"/>
        </p:nvSpPr>
        <p:spPr>
          <a:xfrm>
            <a:off x="7364890" y="4227066"/>
            <a:ext cx="936000" cy="936000"/>
          </a:xfrm>
          <a:prstGeom prst="roundRect">
            <a:avLst/>
          </a:prstGeom>
          <a:solidFill>
            <a:schemeClr val="bg2"/>
          </a:solidFill>
          <a:ln w="825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545D891-BBD9-79AA-C494-335C49B752CB}"/>
              </a:ext>
            </a:extLst>
          </p:cNvPr>
          <p:cNvSpPr txBox="1"/>
          <p:nvPr userDrawn="1"/>
        </p:nvSpPr>
        <p:spPr>
          <a:xfrm>
            <a:off x="2760266" y="4544452"/>
            <a:ext cx="128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/>
              <a:t>= Toimija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EE5B0956-DAF2-3E96-475F-70926778AD40}"/>
              </a:ext>
            </a:extLst>
          </p:cNvPr>
          <p:cNvSpPr txBox="1"/>
          <p:nvPr userDrawn="1"/>
        </p:nvSpPr>
        <p:spPr>
          <a:xfrm>
            <a:off x="5491411" y="4397057"/>
            <a:ext cx="154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/>
              <a:t>= Vaihe prosessissa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79DEF88F-B8B9-621A-EA27-7B5CCBE42E2A}"/>
              </a:ext>
            </a:extLst>
          </p:cNvPr>
          <p:cNvSpPr txBox="1"/>
          <p:nvPr userDrawn="1"/>
        </p:nvSpPr>
        <p:spPr>
          <a:xfrm>
            <a:off x="8404369" y="4399832"/>
            <a:ext cx="167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/>
              <a:t>= Merkittävä vaihe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7EA59870-13BA-17D3-C93D-4F80B671F2CD}"/>
              </a:ext>
            </a:extLst>
          </p:cNvPr>
          <p:cNvSpPr txBox="1"/>
          <p:nvPr userDrawn="1"/>
        </p:nvSpPr>
        <p:spPr>
          <a:xfrm>
            <a:off x="10577139" y="4397056"/>
            <a:ext cx="19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b="1"/>
              <a:t>= Toimijoiden välinen yhteistyö</a:t>
            </a:r>
          </a:p>
        </p:txBody>
      </p: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CEF85136-F4A9-CFD1-2EC4-EC6CD52193D1}"/>
              </a:ext>
            </a:extLst>
          </p:cNvPr>
          <p:cNvCxnSpPr>
            <a:cxnSpLocks/>
          </p:cNvCxnSpPr>
          <p:nvPr userDrawn="1"/>
        </p:nvCxnSpPr>
        <p:spPr>
          <a:xfrm>
            <a:off x="10515806" y="4060799"/>
            <a:ext cx="0" cy="12405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 descr="Kuva, joka sisältää kohteen teksti, Fontti, viiva, numero&#10;&#10;Kuvaus luotu automaattisesti">
            <a:extLst>
              <a:ext uri="{FF2B5EF4-FFF2-40B4-BE49-F238E27FC236}">
                <a16:creationId xmlns:a16="http://schemas.microsoft.com/office/drawing/2014/main" id="{C12AAFDC-D90D-3C69-C80E-F502E251F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8819" y="12553065"/>
            <a:ext cx="6369064" cy="1306800"/>
          </a:xfrm>
          <a:prstGeom prst="rect">
            <a:avLst/>
          </a:prstGeom>
        </p:spPr>
      </p:pic>
      <p:pic>
        <p:nvPicPr>
          <p:cNvPr id="20" name="Kuva 19" descr="Kuva, joka sisältää kohteen teksti, kuvakaappaus, numero, muotoilu&#10;&#10;Kuvaus luotu automaattisesti">
            <a:extLst>
              <a:ext uri="{FF2B5EF4-FFF2-40B4-BE49-F238E27FC236}">
                <a16:creationId xmlns:a16="http://schemas.microsoft.com/office/drawing/2014/main" id="{11B06ACF-D6F7-C0B6-8F22-F07AF5508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022" b="13831"/>
          <a:stretch/>
        </p:blipFill>
        <p:spPr>
          <a:xfrm>
            <a:off x="1997416" y="6908761"/>
            <a:ext cx="3757925" cy="4256902"/>
          </a:xfrm>
          <a:prstGeom prst="rect">
            <a:avLst/>
          </a:prstGeom>
        </p:spPr>
      </p:pic>
      <p:pic>
        <p:nvPicPr>
          <p:cNvPr id="25" name="Kuva 2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D32EC7C-D904-A849-4A21-6F23F85DFE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52179" y="16990690"/>
            <a:ext cx="2578100" cy="2032000"/>
          </a:xfrm>
          <a:prstGeom prst="rect">
            <a:avLst/>
          </a:prstGeom>
        </p:spPr>
      </p:pic>
      <p:pic>
        <p:nvPicPr>
          <p:cNvPr id="27" name="Kuva 2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9C9851C-90C4-6A2C-5E8D-89263CBAF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693"/>
          <a:stretch/>
        </p:blipFill>
        <p:spPr>
          <a:xfrm>
            <a:off x="2058819" y="16881330"/>
            <a:ext cx="3307085" cy="2365204"/>
          </a:xfrm>
          <a:prstGeom prst="rect">
            <a:avLst/>
          </a:prstGeom>
        </p:spPr>
      </p:pic>
      <p:pic>
        <p:nvPicPr>
          <p:cNvPr id="29" name="Kuva 28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16DFD19D-55D3-0603-468C-69A920F06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826" t="41709" r="26770" b="30511"/>
          <a:stretch/>
        </p:blipFill>
        <p:spPr>
          <a:xfrm>
            <a:off x="9082874" y="20757132"/>
            <a:ext cx="2966220" cy="1541716"/>
          </a:xfrm>
          <a:prstGeom prst="rect">
            <a:avLst/>
          </a:prstGeom>
        </p:spPr>
      </p:pic>
      <p:pic>
        <p:nvPicPr>
          <p:cNvPr id="31" name="Kuva 30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5E49E111-55E3-372F-F3FF-83EE7DF8D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8337" t="41128" r="23907" b="32324"/>
          <a:stretch/>
        </p:blipFill>
        <p:spPr>
          <a:xfrm>
            <a:off x="5243351" y="20729672"/>
            <a:ext cx="3352670" cy="1473339"/>
          </a:xfrm>
          <a:prstGeom prst="rect">
            <a:avLst/>
          </a:prstGeom>
        </p:spPr>
      </p:pic>
      <p:pic>
        <p:nvPicPr>
          <p:cNvPr id="33" name="Kuva 32" descr="Kuva, joka sisältää kohteen teksti, ohjelmisto, Tietokonekuvake, Multimediaohjelmisto&#10;&#10;Kuvaus luotu automaattisesti">
            <a:extLst>
              <a:ext uri="{FF2B5EF4-FFF2-40B4-BE49-F238E27FC236}">
                <a16:creationId xmlns:a16="http://schemas.microsoft.com/office/drawing/2014/main" id="{10F25DB7-7436-C3E8-091F-247B0F3E4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183" t="40166" r="31836" b="28490"/>
          <a:stretch/>
        </p:blipFill>
        <p:spPr>
          <a:xfrm>
            <a:off x="2183037" y="20672520"/>
            <a:ext cx="2573461" cy="1739517"/>
          </a:xfrm>
          <a:prstGeom prst="rect">
            <a:avLst/>
          </a:prstGeom>
        </p:spPr>
      </p:pic>
      <p:sp>
        <p:nvSpPr>
          <p:cNvPr id="35" name="Ellipsi 34">
            <a:extLst>
              <a:ext uri="{FF2B5EF4-FFF2-40B4-BE49-F238E27FC236}">
                <a16:creationId xmlns:a16="http://schemas.microsoft.com/office/drawing/2014/main" id="{EEE2A975-20AF-ABB2-6544-D8AE750D63BE}"/>
              </a:ext>
            </a:extLst>
          </p:cNvPr>
          <p:cNvSpPr/>
          <p:nvPr userDrawn="1"/>
        </p:nvSpPr>
        <p:spPr>
          <a:xfrm>
            <a:off x="2697758" y="7160762"/>
            <a:ext cx="952095" cy="9307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E752E8E-0432-ABE5-451C-B3418C2D3A05}"/>
              </a:ext>
            </a:extLst>
          </p:cNvPr>
          <p:cNvSpPr/>
          <p:nvPr userDrawn="1"/>
        </p:nvSpPr>
        <p:spPr>
          <a:xfrm>
            <a:off x="2711010" y="9434789"/>
            <a:ext cx="2728838" cy="567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8018CB3C-A01A-5E03-E101-553F7D6F3432}"/>
              </a:ext>
            </a:extLst>
          </p:cNvPr>
          <p:cNvSpPr/>
          <p:nvPr userDrawn="1"/>
        </p:nvSpPr>
        <p:spPr>
          <a:xfrm>
            <a:off x="2582989" y="9990418"/>
            <a:ext cx="821876" cy="8034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747020E8-D4D2-583E-21CA-B5DCDE357FAD}"/>
              </a:ext>
            </a:extLst>
          </p:cNvPr>
          <p:cNvSpPr/>
          <p:nvPr userDrawn="1"/>
        </p:nvSpPr>
        <p:spPr>
          <a:xfrm>
            <a:off x="6974116" y="12842298"/>
            <a:ext cx="700313" cy="684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75423D2E-D52C-46D7-C560-792C149DB5E0}"/>
              </a:ext>
            </a:extLst>
          </p:cNvPr>
          <p:cNvSpPr/>
          <p:nvPr userDrawn="1"/>
        </p:nvSpPr>
        <p:spPr>
          <a:xfrm>
            <a:off x="3733688" y="21376726"/>
            <a:ext cx="285382" cy="2789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 b="1">
              <a:solidFill>
                <a:schemeClr val="tx1"/>
              </a:solidFill>
            </a:endParaRP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003B73E9-6597-3DA4-B8DF-2A60A725D589}"/>
              </a:ext>
            </a:extLst>
          </p:cNvPr>
          <p:cNvCxnSpPr>
            <a:cxnSpLocks/>
          </p:cNvCxnSpPr>
          <p:nvPr userDrawn="1"/>
        </p:nvCxnSpPr>
        <p:spPr>
          <a:xfrm>
            <a:off x="7324272" y="21516215"/>
            <a:ext cx="5086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2">
            <a:extLst>
              <a:ext uri="{FF2B5EF4-FFF2-40B4-BE49-F238E27FC236}">
                <a16:creationId xmlns:a16="http://schemas.microsoft.com/office/drawing/2014/main" id="{DEEDD97C-D255-A6ED-CD1B-287380B1AAEE}"/>
              </a:ext>
            </a:extLst>
          </p:cNvPr>
          <p:cNvSpPr txBox="1"/>
          <p:nvPr userDrawn="1"/>
        </p:nvSpPr>
        <p:spPr>
          <a:xfrm>
            <a:off x="4121360" y="24241612"/>
            <a:ext cx="689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/>
              <a:t>Voit poistaa tämän dian valmiista prosessikaaviosta</a:t>
            </a:r>
            <a:endParaRPr lang="en-FI" sz="2400" b="1" i="1"/>
          </a:p>
        </p:txBody>
      </p:sp>
    </p:spTree>
    <p:extLst>
      <p:ext uri="{BB962C8B-B14F-4D97-AF65-F5344CB8AC3E}">
        <p14:creationId xmlns:p14="http://schemas.microsoft.com/office/powerpoint/2010/main" val="252878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nen väkivaltaepäily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F518165-FFFB-9C37-8369-2226C6BC5D49}"/>
              </a:ext>
            </a:extLst>
          </p:cNvPr>
          <p:cNvSpPr txBox="1"/>
          <p:nvPr userDrawn="1"/>
        </p:nvSpPr>
        <p:spPr>
          <a:xfrm>
            <a:off x="2695137" y="3352807"/>
            <a:ext cx="184731" cy="44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sz="2291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5FC0E12-93BB-44F0-6AAE-9A78CCFB66EC}"/>
              </a:ext>
            </a:extLst>
          </p:cNvPr>
          <p:cNvSpPr/>
          <p:nvPr userDrawn="1"/>
        </p:nvSpPr>
        <p:spPr>
          <a:xfrm>
            <a:off x="2308285" y="2822968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/>
              <a:t>ENNEN VÄKIVALTAEPÄILYÄ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C6613-FFF0-173D-1CF0-4C79B4D83CEA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44B0C9-95F3-CBF8-536B-DD1E7057207C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dirty="0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1C5A44-0549-0630-D0C1-21E6250610C7}"/>
              </a:ext>
            </a:extLst>
          </p:cNvPr>
          <p:cNvSpPr/>
          <p:nvPr userDrawn="1"/>
        </p:nvSpPr>
        <p:spPr>
          <a:xfrm>
            <a:off x="6785569" y="283299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AF15C5-98CC-481D-7F97-34D362513CB2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B9A3FF-CC5D-F14C-2234-834321D770B6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</p:spTree>
    <p:extLst>
      <p:ext uri="{BB962C8B-B14F-4D97-AF65-F5344CB8AC3E}">
        <p14:creationId xmlns:p14="http://schemas.microsoft.com/office/powerpoint/2010/main" val="290981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äilyn heräämisen jälkeinen a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33AD8-DEFA-3439-4FE0-77A565C8BE44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Epäilyn heräämisen jälkeinen aika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F296E0-9E85-2F90-4F32-9977F77A4993}"/>
              </a:ext>
            </a:extLst>
          </p:cNvPr>
          <p:cNvSpPr/>
          <p:nvPr userDrawn="1"/>
        </p:nvSpPr>
        <p:spPr>
          <a:xfrm>
            <a:off x="4540951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b="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4E7C7C-A9D0-A85F-05AE-BF0E50360947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C1C210B-C6D0-F498-7D66-D881FDC1B6D5}"/>
              </a:ext>
            </a:extLst>
          </p:cNvPr>
          <p:cNvSpPr/>
          <p:nvPr userDrawn="1"/>
        </p:nvSpPr>
        <p:spPr>
          <a:xfrm>
            <a:off x="6785569" y="283299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71DD4C4-9E97-5503-A901-A900FFE8E0F1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5F1092-A24A-4E14-C085-666C914228A9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F6E8F-80BD-5EA7-4AB6-84A6741FBAF0}"/>
              </a:ext>
            </a:extLst>
          </p:cNvPr>
          <p:cNvSpPr txBox="1"/>
          <p:nvPr userDrawn="1"/>
        </p:nvSpPr>
        <p:spPr>
          <a:xfrm>
            <a:off x="4497303" y="3145361"/>
            <a:ext cx="1909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25" baseline="0">
                <a:solidFill>
                  <a:schemeClr val="bg1"/>
                </a:solidFill>
              </a:rPr>
              <a:t>EPÄILYN HERÄÄMISEN JÄLKEINEN AIKA</a:t>
            </a:r>
          </a:p>
        </p:txBody>
      </p:sp>
    </p:spTree>
    <p:extLst>
      <p:ext uri="{BB962C8B-B14F-4D97-AF65-F5344CB8AC3E}">
        <p14:creationId xmlns:p14="http://schemas.microsoft.com/office/powerpoint/2010/main" val="184090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kosasian käsittely al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F20607-7321-F6A6-A8C8-2BD80ABBCBF9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B8A09A-1124-2566-7038-5CADC20D2970}"/>
              </a:ext>
            </a:extLst>
          </p:cNvPr>
          <p:cNvSpPr/>
          <p:nvPr userDrawn="1"/>
        </p:nvSpPr>
        <p:spPr>
          <a:xfrm>
            <a:off x="6782306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 b="1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AB52A7-1D1B-4791-1998-24F34B2470F5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F48A59-6CA5-91A1-7A55-F9ACDAE2A166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A97249-9337-75B9-9CBF-27D3C4AED4C7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BED65F-D86F-6A3E-7752-4CE912933B92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6272A-1782-5D4E-4417-8E8E3E3667A9}"/>
              </a:ext>
            </a:extLst>
          </p:cNvPr>
          <p:cNvSpPr txBox="1"/>
          <p:nvPr userDrawn="1"/>
        </p:nvSpPr>
        <p:spPr>
          <a:xfrm>
            <a:off x="6738658" y="3143109"/>
            <a:ext cx="1909686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 spc="-25" baseline="0">
                <a:solidFill>
                  <a:schemeClr val="bg1"/>
                </a:solidFill>
              </a:rPr>
              <a:t>RIKOSASIAN KÄSITTELY ALKAA</a:t>
            </a:r>
          </a:p>
          <a:p>
            <a:pPr algn="ctr"/>
            <a:endParaRPr lang="en-FI" sz="2291"/>
          </a:p>
        </p:txBody>
      </p:sp>
    </p:spTree>
    <p:extLst>
      <p:ext uri="{BB962C8B-B14F-4D97-AF65-F5344CB8AC3E}">
        <p14:creationId xmlns:p14="http://schemas.microsoft.com/office/powerpoint/2010/main" val="29927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utk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C73FBB-9B54-2BE9-D50C-864C1A652343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Esitutkinta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048CBB-4C80-305F-4F27-CAE3210B27B3}"/>
              </a:ext>
            </a:extLst>
          </p:cNvPr>
          <p:cNvSpPr/>
          <p:nvPr userDrawn="1"/>
        </p:nvSpPr>
        <p:spPr>
          <a:xfrm>
            <a:off x="9007797" y="2830975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spc="0" baseline="0"/>
              <a:t>ESITUTKINTA</a:t>
            </a:r>
            <a:endParaRPr lang="en-FI" sz="1400" b="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D868E30-A91F-1313-CAC0-1589B24F12FA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A5905A-EA76-CD20-A0B5-FE43E6C89C92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40DD0F-61D6-3AAD-F967-2ACECA1DF9BC}"/>
              </a:ext>
            </a:extLst>
          </p:cNvPr>
          <p:cNvSpPr/>
          <p:nvPr userDrawn="1"/>
        </p:nvSpPr>
        <p:spPr>
          <a:xfrm>
            <a:off x="6785569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0ED47E-B980-3BA3-9166-CBA42E9CCBAC}"/>
              </a:ext>
            </a:extLst>
          </p:cNvPr>
          <p:cNvSpPr/>
          <p:nvPr userDrawn="1"/>
        </p:nvSpPr>
        <p:spPr>
          <a:xfrm>
            <a:off x="11252415" y="28320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Oikeudenkäynti</a:t>
            </a:r>
          </a:p>
        </p:txBody>
      </p:sp>
    </p:spTree>
    <p:extLst>
      <p:ext uri="{BB962C8B-B14F-4D97-AF65-F5344CB8AC3E}">
        <p14:creationId xmlns:p14="http://schemas.microsoft.com/office/powerpoint/2010/main" val="30198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ikeudenkäy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1D13FC-F86F-A2A8-4FEB-5DCA41CC866B}"/>
              </a:ext>
            </a:extLst>
          </p:cNvPr>
          <p:cNvSpPr/>
          <p:nvPr userDrawn="1"/>
        </p:nvSpPr>
        <p:spPr>
          <a:xfrm>
            <a:off x="1846135" y="4584348"/>
            <a:ext cx="11775767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2500" b="1">
                <a:solidFill>
                  <a:schemeClr val="tx1"/>
                </a:solidFill>
              </a:rPr>
              <a:t>Oikeudenkäynti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3BE80B9-E035-8FBF-2D8D-30147578FEA5}"/>
              </a:ext>
            </a:extLst>
          </p:cNvPr>
          <p:cNvSpPr/>
          <p:nvPr userDrawn="1"/>
        </p:nvSpPr>
        <p:spPr>
          <a:xfrm>
            <a:off x="11241465" y="2822968"/>
            <a:ext cx="1822390" cy="1168011"/>
          </a:xfrm>
          <a:prstGeom prst="roundRect">
            <a:avLst/>
          </a:prstGeom>
          <a:solidFill>
            <a:srgbClr val="08838F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spc="0" baseline="0"/>
              <a:t>OIKEUDENKÄYNTI</a:t>
            </a:r>
            <a:endParaRPr lang="en-FI" sz="1400" b="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DA573C-B753-48F6-1C82-E1CE0747A3FF}"/>
              </a:ext>
            </a:extLst>
          </p:cNvPr>
          <p:cNvSpPr/>
          <p:nvPr userDrawn="1"/>
        </p:nvSpPr>
        <p:spPr>
          <a:xfrm>
            <a:off x="2318723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Ennen väkivaltaepäilyä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FC0815-8B04-30E5-04E0-D51B38989F69}"/>
              </a:ext>
            </a:extLst>
          </p:cNvPr>
          <p:cNvSpPr/>
          <p:nvPr userDrawn="1"/>
        </p:nvSpPr>
        <p:spPr>
          <a:xfrm>
            <a:off x="4552146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Epäilyn heräämisen jalkeinen aika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967E72C-8EBD-87EE-6181-F9A65FC68CF7}"/>
              </a:ext>
            </a:extLst>
          </p:cNvPr>
          <p:cNvSpPr/>
          <p:nvPr userDrawn="1"/>
        </p:nvSpPr>
        <p:spPr>
          <a:xfrm>
            <a:off x="6785569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Rikosasian käsittely alkaa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08EF28-3B44-D2F8-563B-3F5533B304DB}"/>
              </a:ext>
            </a:extLst>
          </p:cNvPr>
          <p:cNvSpPr/>
          <p:nvPr userDrawn="1"/>
        </p:nvSpPr>
        <p:spPr>
          <a:xfrm>
            <a:off x="9018992" y="2830969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400" b="1">
                <a:solidFill>
                  <a:schemeClr val="tx1"/>
                </a:solidFill>
              </a:rPr>
              <a:t>Esitutkinta</a:t>
            </a:r>
          </a:p>
        </p:txBody>
      </p:sp>
    </p:spTree>
    <p:extLst>
      <p:ext uri="{BB962C8B-B14F-4D97-AF65-F5344CB8AC3E}">
        <p14:creationId xmlns:p14="http://schemas.microsoft.com/office/powerpoint/2010/main" val="426571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2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20">
            <a:extLst>
              <a:ext uri="{FF2B5EF4-FFF2-40B4-BE49-F238E27FC236}">
                <a16:creationId xmlns:a16="http://schemas.microsoft.com/office/drawing/2014/main" id="{C77F2A35-29C8-944D-47A2-0908BCC938AD}"/>
              </a:ext>
            </a:extLst>
          </p:cNvPr>
          <p:cNvSpPr/>
          <p:nvPr userDrawn="1"/>
        </p:nvSpPr>
        <p:spPr>
          <a:xfrm>
            <a:off x="2039822" y="17102864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9" name="Right Arrow 20">
            <a:extLst>
              <a:ext uri="{FF2B5EF4-FFF2-40B4-BE49-F238E27FC236}">
                <a16:creationId xmlns:a16="http://schemas.microsoft.com/office/drawing/2014/main" id="{464AEE3B-9D7E-A4A2-94F2-952DB0D5EA73}"/>
              </a:ext>
            </a:extLst>
          </p:cNvPr>
          <p:cNvSpPr/>
          <p:nvPr userDrawn="1"/>
        </p:nvSpPr>
        <p:spPr>
          <a:xfrm>
            <a:off x="2039822" y="1531001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7A803-8939-75E2-241A-BA1B001AECEC}"/>
              </a:ext>
            </a:extLst>
          </p:cNvPr>
          <p:cNvSpPr/>
          <p:nvPr userDrawn="1"/>
        </p:nvSpPr>
        <p:spPr>
          <a:xfrm rot="5400000">
            <a:off x="-250527" y="6718831"/>
            <a:ext cx="2747258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>
                <a:solidFill>
                  <a:schemeClr val="tx1"/>
                </a:solidFill>
              </a:rPr>
              <a:t>PERHE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40C838-1D81-5857-B117-E9277C054C5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49124" y="3394180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87E201-B0BC-CA97-3833-4E3B00D20B94}"/>
              </a:ext>
            </a:extLst>
          </p:cNvPr>
          <p:cNvSpPr/>
          <p:nvPr userDrawn="1"/>
        </p:nvSpPr>
        <p:spPr>
          <a:xfrm>
            <a:off x="2412026" y="745163"/>
            <a:ext cx="1008000" cy="1008000"/>
          </a:xfrm>
          <a:prstGeom prst="roundRect">
            <a:avLst/>
          </a:prstGeom>
          <a:solidFill>
            <a:schemeClr val="bg1"/>
          </a:solidFill>
          <a:ln w="82550" cap="flat">
            <a:solidFill>
              <a:schemeClr val="bg1">
                <a:lumMod val="65000"/>
              </a:schemeClr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D509B5-C62E-2451-DCCF-B5DB659836C5}"/>
              </a:ext>
            </a:extLst>
          </p:cNvPr>
          <p:cNvSpPr/>
          <p:nvPr userDrawn="1"/>
        </p:nvSpPr>
        <p:spPr>
          <a:xfrm>
            <a:off x="5145541" y="743468"/>
            <a:ext cx="1008000" cy="100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7DC688C-525B-DBC2-94F9-8D04060057D3}"/>
              </a:ext>
            </a:extLst>
          </p:cNvPr>
          <p:cNvSpPr/>
          <p:nvPr userDrawn="1"/>
        </p:nvSpPr>
        <p:spPr>
          <a:xfrm>
            <a:off x="8019835" y="745163"/>
            <a:ext cx="1008000" cy="1008000"/>
          </a:xfrm>
          <a:prstGeom prst="roundRect">
            <a:avLst/>
          </a:prstGeom>
          <a:solidFill>
            <a:schemeClr val="bg2"/>
          </a:solidFill>
          <a:ln w="825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55DD1-1336-252A-D9E6-D1DE7503ABFC}"/>
              </a:ext>
            </a:extLst>
          </p:cNvPr>
          <p:cNvSpPr txBox="1"/>
          <p:nvPr userDrawn="1"/>
        </p:nvSpPr>
        <p:spPr>
          <a:xfrm>
            <a:off x="3468998" y="1062549"/>
            <a:ext cx="128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/>
              <a:t>= Toimija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AAAB2-62B6-65ED-89BB-096855B3C722}"/>
              </a:ext>
            </a:extLst>
          </p:cNvPr>
          <p:cNvSpPr txBox="1"/>
          <p:nvPr userDrawn="1"/>
        </p:nvSpPr>
        <p:spPr>
          <a:xfrm>
            <a:off x="6200143" y="915154"/>
            <a:ext cx="154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/>
              <a:t>= Vaihe prosessissa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34748-A6C9-C2F7-8FD9-A61FE7BAB6B4}"/>
              </a:ext>
            </a:extLst>
          </p:cNvPr>
          <p:cNvSpPr txBox="1"/>
          <p:nvPr userDrawn="1"/>
        </p:nvSpPr>
        <p:spPr>
          <a:xfrm>
            <a:off x="9113101" y="917929"/>
            <a:ext cx="16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/>
              <a:t>= Merkittävä vaihe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EBDAD-65AC-8357-A724-8DE76B73ABE3}"/>
              </a:ext>
            </a:extLst>
          </p:cNvPr>
          <p:cNvSpPr txBox="1"/>
          <p:nvPr userDrawn="1"/>
        </p:nvSpPr>
        <p:spPr>
          <a:xfrm>
            <a:off x="11285870" y="915153"/>
            <a:ext cx="209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/>
              <a:t>= Toimijoiden välinen yhteistyö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1A3422-A7BA-93E1-F374-8636EEAEE100}"/>
              </a:ext>
            </a:extLst>
          </p:cNvPr>
          <p:cNvCxnSpPr>
            <a:cxnSpLocks/>
          </p:cNvCxnSpPr>
          <p:nvPr userDrawn="1"/>
        </p:nvCxnSpPr>
        <p:spPr>
          <a:xfrm>
            <a:off x="11170751" y="578896"/>
            <a:ext cx="0" cy="13553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0">
            <a:extLst>
              <a:ext uri="{FF2B5EF4-FFF2-40B4-BE49-F238E27FC236}">
                <a16:creationId xmlns:a16="http://schemas.microsoft.com/office/drawing/2014/main" id="{34A0F00C-1BFC-7DCB-E145-748B3DC35B57}"/>
              </a:ext>
            </a:extLst>
          </p:cNvPr>
          <p:cNvSpPr/>
          <p:nvPr userDrawn="1"/>
        </p:nvSpPr>
        <p:spPr>
          <a:xfrm>
            <a:off x="2029495" y="6110395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BD98BE-2180-7AE1-EF77-673FFB0BA312}"/>
              </a:ext>
            </a:extLst>
          </p:cNvPr>
          <p:cNvSpPr txBox="1"/>
          <p:nvPr userDrawn="1"/>
        </p:nvSpPr>
        <p:spPr>
          <a:xfrm>
            <a:off x="6590851" y="2208220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200" b="1"/>
              <a:t>Kokonaisprosessi: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AE8524-B59F-A469-D9B6-5E9C1932958C}"/>
              </a:ext>
            </a:extLst>
          </p:cNvPr>
          <p:cNvSpPr/>
          <p:nvPr userDrawn="1"/>
        </p:nvSpPr>
        <p:spPr>
          <a:xfrm>
            <a:off x="1924130" y="4584348"/>
            <a:ext cx="11697764" cy="886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51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FD127D7-D336-E58C-89F3-1B0DA8AB6B61}"/>
              </a:ext>
            </a:extLst>
          </p:cNvPr>
          <p:cNvSpPr/>
          <p:nvPr userDrawn="1"/>
        </p:nvSpPr>
        <p:spPr>
          <a:xfrm>
            <a:off x="6783940" y="2832461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31" name="Right Arrow 20">
            <a:extLst>
              <a:ext uri="{FF2B5EF4-FFF2-40B4-BE49-F238E27FC236}">
                <a16:creationId xmlns:a16="http://schemas.microsoft.com/office/drawing/2014/main" id="{C818B1CD-6A12-DFB4-D59D-8AC1D9195A9B}"/>
              </a:ext>
            </a:extLst>
          </p:cNvPr>
          <p:cNvSpPr/>
          <p:nvPr userDrawn="1"/>
        </p:nvSpPr>
        <p:spPr>
          <a:xfrm>
            <a:off x="2029495" y="760936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4" name="Right Arrow 20">
            <a:extLst>
              <a:ext uri="{FF2B5EF4-FFF2-40B4-BE49-F238E27FC236}">
                <a16:creationId xmlns:a16="http://schemas.microsoft.com/office/drawing/2014/main" id="{8C14BD7C-5F6F-F7AD-08EB-7582321BE0F4}"/>
              </a:ext>
            </a:extLst>
          </p:cNvPr>
          <p:cNvSpPr/>
          <p:nvPr userDrawn="1"/>
        </p:nvSpPr>
        <p:spPr>
          <a:xfrm>
            <a:off x="2039822" y="1888149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6" name="Right Arrow 20">
            <a:extLst>
              <a:ext uri="{FF2B5EF4-FFF2-40B4-BE49-F238E27FC236}">
                <a16:creationId xmlns:a16="http://schemas.microsoft.com/office/drawing/2014/main" id="{8F2F0E87-83BD-EE6D-7ACE-D0BD939191BE}"/>
              </a:ext>
            </a:extLst>
          </p:cNvPr>
          <p:cNvSpPr/>
          <p:nvPr userDrawn="1"/>
        </p:nvSpPr>
        <p:spPr>
          <a:xfrm>
            <a:off x="2047363" y="9093357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8" name="Right Arrow 20">
            <a:extLst>
              <a:ext uri="{FF2B5EF4-FFF2-40B4-BE49-F238E27FC236}">
                <a16:creationId xmlns:a16="http://schemas.microsoft.com/office/drawing/2014/main" id="{4BEAF408-0009-8341-71A7-A2D381B8EB33}"/>
              </a:ext>
            </a:extLst>
          </p:cNvPr>
          <p:cNvSpPr/>
          <p:nvPr userDrawn="1"/>
        </p:nvSpPr>
        <p:spPr>
          <a:xfrm>
            <a:off x="2029495" y="10577342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39" name="Right Arrow 20">
            <a:extLst>
              <a:ext uri="{FF2B5EF4-FFF2-40B4-BE49-F238E27FC236}">
                <a16:creationId xmlns:a16="http://schemas.microsoft.com/office/drawing/2014/main" id="{598E6728-34F3-8FA1-F2E6-B34AA59CD3F1}"/>
              </a:ext>
            </a:extLst>
          </p:cNvPr>
          <p:cNvSpPr/>
          <p:nvPr userDrawn="1"/>
        </p:nvSpPr>
        <p:spPr>
          <a:xfrm>
            <a:off x="2047363" y="12058686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0" name="Right Arrow 20">
            <a:extLst>
              <a:ext uri="{FF2B5EF4-FFF2-40B4-BE49-F238E27FC236}">
                <a16:creationId xmlns:a16="http://schemas.microsoft.com/office/drawing/2014/main" id="{F9F64484-2DF3-DC50-1172-F3DCD7DFE552}"/>
              </a:ext>
            </a:extLst>
          </p:cNvPr>
          <p:cNvSpPr/>
          <p:nvPr userDrawn="1"/>
        </p:nvSpPr>
        <p:spPr>
          <a:xfrm>
            <a:off x="2033447" y="1353993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4" name="Right Arrow 20">
            <a:extLst>
              <a:ext uri="{FF2B5EF4-FFF2-40B4-BE49-F238E27FC236}">
                <a16:creationId xmlns:a16="http://schemas.microsoft.com/office/drawing/2014/main" id="{4BF9FC8B-EA90-19ED-6E9C-553450D36C8D}"/>
              </a:ext>
            </a:extLst>
          </p:cNvPr>
          <p:cNvSpPr/>
          <p:nvPr userDrawn="1"/>
        </p:nvSpPr>
        <p:spPr>
          <a:xfrm>
            <a:off x="2029495" y="20658626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5" name="Right Arrow 20">
            <a:extLst>
              <a:ext uri="{FF2B5EF4-FFF2-40B4-BE49-F238E27FC236}">
                <a16:creationId xmlns:a16="http://schemas.microsoft.com/office/drawing/2014/main" id="{070F8563-021E-C86A-B748-58DBBEA6B132}"/>
              </a:ext>
            </a:extLst>
          </p:cNvPr>
          <p:cNvSpPr/>
          <p:nvPr userDrawn="1"/>
        </p:nvSpPr>
        <p:spPr>
          <a:xfrm>
            <a:off x="2050951" y="22140008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46" name="Right Arrow 20">
            <a:extLst>
              <a:ext uri="{FF2B5EF4-FFF2-40B4-BE49-F238E27FC236}">
                <a16:creationId xmlns:a16="http://schemas.microsoft.com/office/drawing/2014/main" id="{4CECFC05-A80C-E6E7-565F-23E772A48FCB}"/>
              </a:ext>
            </a:extLst>
          </p:cNvPr>
          <p:cNvSpPr/>
          <p:nvPr userDrawn="1"/>
        </p:nvSpPr>
        <p:spPr>
          <a:xfrm>
            <a:off x="2014473" y="23621264"/>
            <a:ext cx="12541909" cy="830007"/>
          </a:xfrm>
          <a:custGeom>
            <a:avLst/>
            <a:gdLst>
              <a:gd name="connsiteX0" fmla="*/ 0 w 26547128"/>
              <a:gd name="connsiteY0" fmla="*/ 658368 h 2633471"/>
              <a:gd name="connsiteX1" fmla="*/ 25230393 w 26547128"/>
              <a:gd name="connsiteY1" fmla="*/ 658368 h 2633471"/>
              <a:gd name="connsiteX2" fmla="*/ 25230393 w 26547128"/>
              <a:gd name="connsiteY2" fmla="*/ 0 h 2633471"/>
              <a:gd name="connsiteX3" fmla="*/ 26547128 w 26547128"/>
              <a:gd name="connsiteY3" fmla="*/ 1316736 h 2633471"/>
              <a:gd name="connsiteX4" fmla="*/ 25230393 w 26547128"/>
              <a:gd name="connsiteY4" fmla="*/ 2633471 h 2633471"/>
              <a:gd name="connsiteX5" fmla="*/ 25230393 w 26547128"/>
              <a:gd name="connsiteY5" fmla="*/ 1975103 h 2633471"/>
              <a:gd name="connsiteX6" fmla="*/ 0 w 26547128"/>
              <a:gd name="connsiteY6" fmla="*/ 1975103 h 2633471"/>
              <a:gd name="connsiteX7" fmla="*/ 0 w 26547128"/>
              <a:gd name="connsiteY7" fmla="*/ 658368 h 2633471"/>
              <a:gd name="connsiteX0" fmla="*/ 0 w 26547128"/>
              <a:gd name="connsiteY0" fmla="*/ 658368 h 2523113"/>
              <a:gd name="connsiteX1" fmla="*/ 25230393 w 26547128"/>
              <a:gd name="connsiteY1" fmla="*/ 658368 h 2523113"/>
              <a:gd name="connsiteX2" fmla="*/ 25230393 w 26547128"/>
              <a:gd name="connsiteY2" fmla="*/ 0 h 2523113"/>
              <a:gd name="connsiteX3" fmla="*/ 26547128 w 26547128"/>
              <a:gd name="connsiteY3" fmla="*/ 1316736 h 2523113"/>
              <a:gd name="connsiteX4" fmla="*/ 25230392 w 26547128"/>
              <a:gd name="connsiteY4" fmla="*/ 2523113 h 2523113"/>
              <a:gd name="connsiteX5" fmla="*/ 25230393 w 26547128"/>
              <a:gd name="connsiteY5" fmla="*/ 1975103 h 2523113"/>
              <a:gd name="connsiteX6" fmla="*/ 0 w 26547128"/>
              <a:gd name="connsiteY6" fmla="*/ 1975103 h 2523113"/>
              <a:gd name="connsiteX7" fmla="*/ 0 w 26547128"/>
              <a:gd name="connsiteY7" fmla="*/ 658368 h 2523113"/>
              <a:gd name="connsiteX0" fmla="*/ 0 w 26547128"/>
              <a:gd name="connsiteY0" fmla="*/ 548009 h 2412754"/>
              <a:gd name="connsiteX1" fmla="*/ 25230393 w 26547128"/>
              <a:gd name="connsiteY1" fmla="*/ 548009 h 2412754"/>
              <a:gd name="connsiteX2" fmla="*/ 25230392 w 26547128"/>
              <a:gd name="connsiteY2" fmla="*/ 0 h 2412754"/>
              <a:gd name="connsiteX3" fmla="*/ 26547128 w 26547128"/>
              <a:gd name="connsiteY3" fmla="*/ 1206377 h 2412754"/>
              <a:gd name="connsiteX4" fmla="*/ 25230392 w 26547128"/>
              <a:gd name="connsiteY4" fmla="*/ 2412754 h 2412754"/>
              <a:gd name="connsiteX5" fmla="*/ 25230393 w 26547128"/>
              <a:gd name="connsiteY5" fmla="*/ 1864744 h 2412754"/>
              <a:gd name="connsiteX6" fmla="*/ 0 w 26547128"/>
              <a:gd name="connsiteY6" fmla="*/ 1864744 h 2412754"/>
              <a:gd name="connsiteX7" fmla="*/ 0 w 26547128"/>
              <a:gd name="connsiteY7" fmla="*/ 548009 h 2412754"/>
              <a:gd name="connsiteX0" fmla="*/ 0 w 27177749"/>
              <a:gd name="connsiteY0" fmla="*/ 548009 h 2412754"/>
              <a:gd name="connsiteX1" fmla="*/ 25230393 w 27177749"/>
              <a:gd name="connsiteY1" fmla="*/ 548009 h 2412754"/>
              <a:gd name="connsiteX2" fmla="*/ 25230392 w 27177749"/>
              <a:gd name="connsiteY2" fmla="*/ 0 h 2412754"/>
              <a:gd name="connsiteX3" fmla="*/ 27177749 w 27177749"/>
              <a:gd name="connsiteY3" fmla="*/ 1214260 h 2412754"/>
              <a:gd name="connsiteX4" fmla="*/ 25230392 w 27177749"/>
              <a:gd name="connsiteY4" fmla="*/ 2412754 h 2412754"/>
              <a:gd name="connsiteX5" fmla="*/ 25230393 w 27177749"/>
              <a:gd name="connsiteY5" fmla="*/ 1864744 h 2412754"/>
              <a:gd name="connsiteX6" fmla="*/ 0 w 27177749"/>
              <a:gd name="connsiteY6" fmla="*/ 1864744 h 2412754"/>
              <a:gd name="connsiteX7" fmla="*/ 0 w 27177749"/>
              <a:gd name="connsiteY7" fmla="*/ 548009 h 2412754"/>
              <a:gd name="connsiteX0" fmla="*/ 0 w 27286930"/>
              <a:gd name="connsiteY0" fmla="*/ 548009 h 2412754"/>
              <a:gd name="connsiteX1" fmla="*/ 25230393 w 27286930"/>
              <a:gd name="connsiteY1" fmla="*/ 548009 h 2412754"/>
              <a:gd name="connsiteX2" fmla="*/ 25230392 w 27286930"/>
              <a:gd name="connsiteY2" fmla="*/ 0 h 2412754"/>
              <a:gd name="connsiteX3" fmla="*/ 27286930 w 27286930"/>
              <a:gd name="connsiteY3" fmla="*/ 1209711 h 2412754"/>
              <a:gd name="connsiteX4" fmla="*/ 25230392 w 27286930"/>
              <a:gd name="connsiteY4" fmla="*/ 2412754 h 2412754"/>
              <a:gd name="connsiteX5" fmla="*/ 25230393 w 27286930"/>
              <a:gd name="connsiteY5" fmla="*/ 1864744 h 2412754"/>
              <a:gd name="connsiteX6" fmla="*/ 0 w 27286930"/>
              <a:gd name="connsiteY6" fmla="*/ 1864744 h 2412754"/>
              <a:gd name="connsiteX7" fmla="*/ 0 w 27286930"/>
              <a:gd name="connsiteY7" fmla="*/ 548009 h 2412754"/>
              <a:gd name="connsiteX0" fmla="*/ 0 w 27187058"/>
              <a:gd name="connsiteY0" fmla="*/ 548009 h 2412754"/>
              <a:gd name="connsiteX1" fmla="*/ 25230393 w 27187058"/>
              <a:gd name="connsiteY1" fmla="*/ 548009 h 2412754"/>
              <a:gd name="connsiteX2" fmla="*/ 25230392 w 27187058"/>
              <a:gd name="connsiteY2" fmla="*/ 0 h 2412754"/>
              <a:gd name="connsiteX3" fmla="*/ 27187058 w 27187058"/>
              <a:gd name="connsiteY3" fmla="*/ 1204993 h 2412754"/>
              <a:gd name="connsiteX4" fmla="*/ 25230392 w 27187058"/>
              <a:gd name="connsiteY4" fmla="*/ 2412754 h 2412754"/>
              <a:gd name="connsiteX5" fmla="*/ 25230393 w 27187058"/>
              <a:gd name="connsiteY5" fmla="*/ 1864744 h 2412754"/>
              <a:gd name="connsiteX6" fmla="*/ 0 w 27187058"/>
              <a:gd name="connsiteY6" fmla="*/ 1864744 h 2412754"/>
              <a:gd name="connsiteX7" fmla="*/ 0 w 27187058"/>
              <a:gd name="connsiteY7" fmla="*/ 548009 h 2412754"/>
              <a:gd name="connsiteX0" fmla="*/ 0 w 27076160"/>
              <a:gd name="connsiteY0" fmla="*/ 548009 h 2412754"/>
              <a:gd name="connsiteX1" fmla="*/ 25230393 w 27076160"/>
              <a:gd name="connsiteY1" fmla="*/ 548009 h 2412754"/>
              <a:gd name="connsiteX2" fmla="*/ 25230392 w 27076160"/>
              <a:gd name="connsiteY2" fmla="*/ 0 h 2412754"/>
              <a:gd name="connsiteX3" fmla="*/ 27076160 w 27076160"/>
              <a:gd name="connsiteY3" fmla="*/ 1204993 h 2412754"/>
              <a:gd name="connsiteX4" fmla="*/ 25230392 w 27076160"/>
              <a:gd name="connsiteY4" fmla="*/ 2412754 h 2412754"/>
              <a:gd name="connsiteX5" fmla="*/ 25230393 w 27076160"/>
              <a:gd name="connsiteY5" fmla="*/ 1864744 h 2412754"/>
              <a:gd name="connsiteX6" fmla="*/ 0 w 27076160"/>
              <a:gd name="connsiteY6" fmla="*/ 1864744 h 2412754"/>
              <a:gd name="connsiteX7" fmla="*/ 0 w 27076160"/>
              <a:gd name="connsiteY7" fmla="*/ 548009 h 2412754"/>
              <a:gd name="connsiteX0" fmla="*/ 0 w 27017326"/>
              <a:gd name="connsiteY0" fmla="*/ 548009 h 2412754"/>
              <a:gd name="connsiteX1" fmla="*/ 25230393 w 27017326"/>
              <a:gd name="connsiteY1" fmla="*/ 548009 h 2412754"/>
              <a:gd name="connsiteX2" fmla="*/ 25230392 w 27017326"/>
              <a:gd name="connsiteY2" fmla="*/ 0 h 2412754"/>
              <a:gd name="connsiteX3" fmla="*/ 27017326 w 27017326"/>
              <a:gd name="connsiteY3" fmla="*/ 1211484 h 2412754"/>
              <a:gd name="connsiteX4" fmla="*/ 25230392 w 27017326"/>
              <a:gd name="connsiteY4" fmla="*/ 2412754 h 2412754"/>
              <a:gd name="connsiteX5" fmla="*/ 25230393 w 27017326"/>
              <a:gd name="connsiteY5" fmla="*/ 1864744 h 2412754"/>
              <a:gd name="connsiteX6" fmla="*/ 0 w 27017326"/>
              <a:gd name="connsiteY6" fmla="*/ 1864744 h 2412754"/>
              <a:gd name="connsiteX7" fmla="*/ 0 w 27017326"/>
              <a:gd name="connsiteY7" fmla="*/ 548009 h 241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7326" h="2412754">
                <a:moveTo>
                  <a:pt x="0" y="548009"/>
                </a:moveTo>
                <a:lnTo>
                  <a:pt x="25230393" y="548009"/>
                </a:lnTo>
                <a:cubicBezTo>
                  <a:pt x="25230393" y="365339"/>
                  <a:pt x="25230392" y="182670"/>
                  <a:pt x="25230392" y="0"/>
                </a:cubicBezTo>
                <a:lnTo>
                  <a:pt x="27017326" y="1211484"/>
                </a:lnTo>
                <a:lnTo>
                  <a:pt x="25230392" y="2412754"/>
                </a:lnTo>
                <a:cubicBezTo>
                  <a:pt x="25230392" y="2230084"/>
                  <a:pt x="25230393" y="2047414"/>
                  <a:pt x="25230393" y="1864744"/>
                </a:cubicBezTo>
                <a:lnTo>
                  <a:pt x="0" y="1864744"/>
                </a:lnTo>
                <a:lnTo>
                  <a:pt x="0" y="5480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26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EBECFB-7BB6-8C01-EDFC-C28F035BD47E}"/>
              </a:ext>
            </a:extLst>
          </p:cNvPr>
          <p:cNvSpPr/>
          <p:nvPr userDrawn="1"/>
        </p:nvSpPr>
        <p:spPr>
          <a:xfrm rot="5400000">
            <a:off x="-3500934" y="12965512"/>
            <a:ext cx="9264843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>
                <a:solidFill>
                  <a:schemeClr val="tx1"/>
                </a:solidFill>
              </a:rPr>
              <a:t>SUOJELUN JA TUEN TOIMIJAT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D7EE07-4934-F83E-84E3-F76FDEAC50BD}"/>
              </a:ext>
            </a:extLst>
          </p:cNvPr>
          <p:cNvSpPr/>
          <p:nvPr userDrawn="1"/>
        </p:nvSpPr>
        <p:spPr>
          <a:xfrm rot="5400000">
            <a:off x="-1856066" y="21125761"/>
            <a:ext cx="5983185" cy="110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500" b="1">
                <a:solidFill>
                  <a:schemeClr val="tx1"/>
                </a:solidFill>
              </a:rPr>
              <a:t>OIKEUDELLISET TOIMIJAT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72818A-DA6A-0763-4BCF-C391E5315ACB}"/>
              </a:ext>
            </a:extLst>
          </p:cNvPr>
          <p:cNvSpPr txBox="1"/>
          <p:nvPr userDrawn="1"/>
        </p:nvSpPr>
        <p:spPr>
          <a:xfrm>
            <a:off x="1944582" y="7861490"/>
            <a:ext cx="1247328" cy="66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400" b="1" spc="-13" baseline="0" dirty="0">
              <a:solidFill>
                <a:schemeClr val="tx1"/>
              </a:solidFill>
            </a:endParaRPr>
          </a:p>
          <a:p>
            <a:pPr algn="ctr"/>
            <a:endParaRPr lang="en-FI" sz="2291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D8BE33-039D-FC9D-2C7A-86D22E52207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5948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4A24E005-B0EE-6FEB-98AE-8112EB5F6BDE}"/>
              </a:ext>
            </a:extLst>
          </p:cNvPr>
          <p:cNvSpPr/>
          <p:nvPr userDrawn="1"/>
        </p:nvSpPr>
        <p:spPr>
          <a:xfrm>
            <a:off x="4550764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36312C5-5258-FC5F-79F6-4CF1FA9A2DD3}"/>
              </a:ext>
            </a:extLst>
          </p:cNvPr>
          <p:cNvCxnSpPr>
            <a:cxnSpLocks/>
          </p:cNvCxnSpPr>
          <p:nvPr userDrawn="1"/>
        </p:nvCxnSpPr>
        <p:spPr>
          <a:xfrm flipV="1">
            <a:off x="4082772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22771EA-66AE-0449-ACBE-646920026BD9}"/>
              </a:ext>
            </a:extLst>
          </p:cNvPr>
          <p:cNvSpPr/>
          <p:nvPr userDrawn="1"/>
        </p:nvSpPr>
        <p:spPr>
          <a:xfrm>
            <a:off x="2317588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95F7DB-2686-AD5D-69BA-72C04E94E8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82300" y="3393067"/>
            <a:ext cx="421245" cy="2"/>
          </a:xfrm>
          <a:prstGeom prst="straightConnector1">
            <a:avLst/>
          </a:prstGeom>
          <a:ln w="25400" cap="flat">
            <a:solidFill>
              <a:schemeClr val="tx1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5370902-EB27-6058-6EB7-2E68E27C2D7C}"/>
              </a:ext>
            </a:extLst>
          </p:cNvPr>
          <p:cNvSpPr/>
          <p:nvPr userDrawn="1"/>
        </p:nvSpPr>
        <p:spPr>
          <a:xfrm>
            <a:off x="9017116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4B7713E-E623-5E4F-2FC0-47EFBCEBA1C7}"/>
              </a:ext>
            </a:extLst>
          </p:cNvPr>
          <p:cNvSpPr/>
          <p:nvPr userDrawn="1"/>
        </p:nvSpPr>
        <p:spPr>
          <a:xfrm>
            <a:off x="11250292" y="2831348"/>
            <a:ext cx="1800000" cy="1152000"/>
          </a:xfrm>
          <a:prstGeom prst="roundRect">
            <a:avLst/>
          </a:prstGeom>
          <a:solidFill>
            <a:srgbClr val="EEF7F8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2031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59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BF5DB3-CCC7-AAC3-D83C-E2B510987230}"/>
              </a:ext>
            </a:extLst>
          </p:cNvPr>
          <p:cNvSpPr txBox="1"/>
          <p:nvPr userDrawn="1"/>
        </p:nvSpPr>
        <p:spPr>
          <a:xfrm>
            <a:off x="1983637" y="10743824"/>
            <a:ext cx="1176762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400" b="1" dirty="0">
              <a:solidFill>
                <a:schemeClr val="tx1"/>
              </a:solidFill>
            </a:endParaRPr>
          </a:p>
          <a:p>
            <a:pPr marL="0" marR="0" lvl="0" indent="0" algn="ctr" defTabSz="581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400" b="1" spc="-13" baseline="0" dirty="0">
              <a:solidFill>
                <a:schemeClr val="tx1"/>
              </a:solidFill>
            </a:endParaRPr>
          </a:p>
          <a:p>
            <a:pPr algn="ctr"/>
            <a:endParaRPr lang="en-FI" sz="2291" dirty="0"/>
          </a:p>
        </p:txBody>
      </p:sp>
    </p:spTree>
    <p:extLst>
      <p:ext uri="{BB962C8B-B14F-4D97-AF65-F5344CB8AC3E}">
        <p14:creationId xmlns:p14="http://schemas.microsoft.com/office/powerpoint/2010/main" val="1541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29" r:id="rId8"/>
  </p:sldLayoutIdLst>
  <p:txStyles>
    <p:titleStyle>
      <a:lvl1pPr algn="l" defTabSz="1512073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9" indent="-378019" algn="l" defTabSz="1512073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4055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90093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6130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2166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8203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4239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70278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6315" indent="-378019" algn="l" defTabSz="15120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6036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2073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8112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4149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80185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6222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2258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8296" algn="l" defTabSz="1512073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40F3084-5CA9-A5AE-324B-6F73E4116DAA}"/>
              </a:ext>
            </a:extLst>
          </p:cNvPr>
          <p:cNvSpPr/>
          <p:nvPr/>
        </p:nvSpPr>
        <p:spPr>
          <a:xfrm>
            <a:off x="3435927" y="5928902"/>
            <a:ext cx="1188000" cy="1188000"/>
          </a:xfrm>
          <a:prstGeom prst="roundRect">
            <a:avLst/>
          </a:prstGeom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05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90D1010-95FC-68A9-7D45-69163D7F6E69}"/>
              </a:ext>
            </a:extLst>
          </p:cNvPr>
          <p:cNvSpPr/>
          <p:nvPr/>
        </p:nvSpPr>
        <p:spPr>
          <a:xfrm>
            <a:off x="4913035" y="5928902"/>
            <a:ext cx="1188000" cy="1188000"/>
          </a:xfrm>
          <a:prstGeom prst="roundRect">
            <a:avLst/>
          </a:prstGeom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E8B6DA6-BC28-23A1-9D64-27DDA63472F7}"/>
              </a:ext>
            </a:extLst>
          </p:cNvPr>
          <p:cNvSpPr/>
          <p:nvPr/>
        </p:nvSpPr>
        <p:spPr>
          <a:xfrm>
            <a:off x="3435927" y="7434675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FBDCE1-9750-5440-E2E5-A8DB77D3C3CF}"/>
              </a:ext>
            </a:extLst>
          </p:cNvPr>
          <p:cNvSpPr/>
          <p:nvPr/>
        </p:nvSpPr>
        <p:spPr>
          <a:xfrm>
            <a:off x="4913035" y="7434616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1D80F60-AB89-80D3-13A0-9578E9385CAF}"/>
              </a:ext>
            </a:extLst>
          </p:cNvPr>
          <p:cNvSpPr/>
          <p:nvPr/>
        </p:nvSpPr>
        <p:spPr>
          <a:xfrm>
            <a:off x="3387202" y="15091052"/>
            <a:ext cx="10099379" cy="1287742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4FE50B2-2D52-9E49-3E3A-9FD6594A16BF}"/>
              </a:ext>
            </a:extLst>
          </p:cNvPr>
          <p:cNvSpPr/>
          <p:nvPr/>
        </p:nvSpPr>
        <p:spPr>
          <a:xfrm>
            <a:off x="3435927" y="1693393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5B36F1A-264B-73A7-86D6-62CE4F554DA6}"/>
              </a:ext>
            </a:extLst>
          </p:cNvPr>
          <p:cNvSpPr/>
          <p:nvPr/>
        </p:nvSpPr>
        <p:spPr>
          <a:xfrm>
            <a:off x="3435927" y="1867707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14C301-5ECB-7FD2-3E63-93A93CC188A7}"/>
              </a:ext>
            </a:extLst>
          </p:cNvPr>
          <p:cNvCxnSpPr>
            <a:cxnSpLocks/>
          </p:cNvCxnSpPr>
          <p:nvPr/>
        </p:nvCxnSpPr>
        <p:spPr>
          <a:xfrm>
            <a:off x="4024085" y="18121933"/>
            <a:ext cx="0" cy="51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43A9E44A-B774-F06F-157F-CDF0B3D33D36}"/>
              </a:ext>
            </a:extLst>
          </p:cNvPr>
          <p:cNvSpPr/>
          <p:nvPr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234CC6C0-9BB3-D1B6-85E1-B057802CE15A}"/>
              </a:ext>
            </a:extLst>
          </p:cNvPr>
          <p:cNvSpPr/>
          <p:nvPr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pc="-13" baseline="0" dirty="0">
                <a:solidFill>
                  <a:schemeClr val="tx1"/>
                </a:solidFill>
              </a:rPr>
              <a:t>VANHEM-MAT</a:t>
            </a:r>
            <a:endParaRPr lang="en-FI" b="1" spc="-13" baseline="0" dirty="0">
              <a:solidFill>
                <a:schemeClr val="tx1"/>
              </a:solidFill>
            </a:endParaRPr>
          </a:p>
        </p:txBody>
      </p:sp>
      <p:sp>
        <p:nvSpPr>
          <p:cNvPr id="4" name="Rounded Rectangle 36">
            <a:extLst>
              <a:ext uri="{FF2B5EF4-FFF2-40B4-BE49-F238E27FC236}">
                <a16:creationId xmlns:a16="http://schemas.microsoft.com/office/drawing/2014/main" id="{70CFFE1C-EE3B-D44F-05DA-C03B9CCF0213}"/>
              </a:ext>
            </a:extLst>
          </p:cNvPr>
          <p:cNvSpPr/>
          <p:nvPr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CBBF3BD2-1F9D-63E3-4990-919083E49BF5}"/>
              </a:ext>
            </a:extLst>
          </p:cNvPr>
          <p:cNvSpPr/>
          <p:nvPr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tx1"/>
                </a:solidFill>
              </a:rPr>
              <a:t>TERVEYDEN-HUOLTO</a:t>
            </a:r>
            <a:endParaRPr lang="en-FI" sz="13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id="{28228B14-B74B-5551-43A9-2C03FE92694E}"/>
              </a:ext>
            </a:extLst>
          </p:cNvPr>
          <p:cNvSpPr/>
          <p:nvPr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53F09F05-2C9E-5132-BD8E-301F31D1B059}"/>
              </a:ext>
            </a:extLst>
          </p:cNvPr>
          <p:cNvSpPr/>
          <p:nvPr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33B5ABD9-E150-1196-BB05-1F5ABC795233}"/>
              </a:ext>
            </a:extLst>
          </p:cNvPr>
          <p:cNvSpPr/>
          <p:nvPr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>
                <a:solidFill>
                  <a:schemeClr val="tx1"/>
                </a:solidFill>
              </a:rPr>
              <a:t>SUOJELUN </a:t>
            </a:r>
            <a:br>
              <a:rPr lang="en-FI" sz="1400" b="1">
                <a:solidFill>
                  <a:schemeClr val="tx1"/>
                </a:solidFill>
              </a:rPr>
            </a:br>
            <a:r>
              <a:rPr lang="en-FI" sz="1400" b="1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9B2C411E-309B-BC64-E081-2C855CA6B329}"/>
              </a:ext>
            </a:extLst>
          </p:cNvPr>
          <p:cNvSpPr/>
          <p:nvPr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OIKEUDELLI-NEN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EA13D561-9095-C3F5-A93E-F7D2180E6B69}"/>
              </a:ext>
            </a:extLst>
          </p:cNvPr>
          <p:cNvSpPr/>
          <p:nvPr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0381F3BA-36E4-2AB1-8C28-7AE3C87B4915}"/>
              </a:ext>
            </a:extLst>
          </p:cNvPr>
          <p:cNvSpPr/>
          <p:nvPr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OIKEUS-PSYKOLOGI-NEN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AB9B1C98-800B-5A79-AFF2-FF045AC80272}"/>
              </a:ext>
            </a:extLst>
          </p:cNvPr>
          <p:cNvSpPr/>
          <p:nvPr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</p:spTree>
    <p:extLst>
      <p:ext uri="{BB962C8B-B14F-4D97-AF65-F5344CB8AC3E}">
        <p14:creationId xmlns:p14="http://schemas.microsoft.com/office/powerpoint/2010/main" val="22337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9B78BED-9285-3AB6-BA17-F3593C0611A3}"/>
              </a:ext>
            </a:extLst>
          </p:cNvPr>
          <p:cNvSpPr/>
          <p:nvPr/>
        </p:nvSpPr>
        <p:spPr>
          <a:xfrm>
            <a:off x="3435927" y="5928902"/>
            <a:ext cx="1188000" cy="1188000"/>
          </a:xfrm>
          <a:prstGeom prst="roundRect">
            <a:avLst/>
          </a:prstGeom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98C033-21B4-1CFC-E809-A99B8C089E2E}"/>
              </a:ext>
            </a:extLst>
          </p:cNvPr>
          <p:cNvSpPr/>
          <p:nvPr/>
        </p:nvSpPr>
        <p:spPr>
          <a:xfrm>
            <a:off x="4913035" y="5928902"/>
            <a:ext cx="1188000" cy="1188000"/>
          </a:xfrm>
          <a:prstGeom prst="roundRect">
            <a:avLst/>
          </a:prstGeom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A68F1A-BAB2-05DA-FDE2-D1B25D47AB03}"/>
              </a:ext>
            </a:extLst>
          </p:cNvPr>
          <p:cNvSpPr/>
          <p:nvPr/>
        </p:nvSpPr>
        <p:spPr>
          <a:xfrm>
            <a:off x="3435927" y="7434675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144202-2F66-365E-1B75-7890DCFFAEEF}"/>
              </a:ext>
            </a:extLst>
          </p:cNvPr>
          <p:cNvSpPr/>
          <p:nvPr/>
        </p:nvSpPr>
        <p:spPr>
          <a:xfrm>
            <a:off x="4913035" y="7434616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112066-C296-D80E-733A-D5F3DD4CEEC0}"/>
              </a:ext>
            </a:extLst>
          </p:cNvPr>
          <p:cNvSpPr/>
          <p:nvPr/>
        </p:nvSpPr>
        <p:spPr>
          <a:xfrm>
            <a:off x="3387202" y="15091052"/>
            <a:ext cx="10099379" cy="1287742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71FB8F7-4725-BD6E-8D50-AA4E5462C083}"/>
              </a:ext>
            </a:extLst>
          </p:cNvPr>
          <p:cNvSpPr/>
          <p:nvPr/>
        </p:nvSpPr>
        <p:spPr>
          <a:xfrm>
            <a:off x="3435927" y="1693393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D1AF81-AB89-2CB3-F666-7DB52C9ED853}"/>
              </a:ext>
            </a:extLst>
          </p:cNvPr>
          <p:cNvSpPr/>
          <p:nvPr/>
        </p:nvSpPr>
        <p:spPr>
          <a:xfrm>
            <a:off x="3435927" y="1867707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EFBC54-E00D-90D2-E0EC-4FB4627246D3}"/>
              </a:ext>
            </a:extLst>
          </p:cNvPr>
          <p:cNvCxnSpPr>
            <a:cxnSpLocks/>
          </p:cNvCxnSpPr>
          <p:nvPr/>
        </p:nvCxnSpPr>
        <p:spPr>
          <a:xfrm>
            <a:off x="4024085" y="18121933"/>
            <a:ext cx="0" cy="51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5F5F15DE-A233-B79E-0276-4B0FE889C8D1}"/>
              </a:ext>
            </a:extLst>
          </p:cNvPr>
          <p:cNvSpPr/>
          <p:nvPr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C26DDE1E-E7FF-0E94-3FD9-AFF9BD2D15E3}"/>
              </a:ext>
            </a:extLst>
          </p:cNvPr>
          <p:cNvSpPr/>
          <p:nvPr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pc="-13" baseline="0" dirty="0">
                <a:solidFill>
                  <a:schemeClr val="tx1"/>
                </a:solidFill>
              </a:rPr>
              <a:t>VANHEM-MAT</a:t>
            </a:r>
            <a:endParaRPr lang="en-FI" b="1" spc="-13" baseline="0" dirty="0">
              <a:solidFill>
                <a:schemeClr val="tx1"/>
              </a:solidFill>
            </a:endParaRP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F0719ED4-9A4B-CD5D-4EB0-A5CD01100F01}"/>
              </a:ext>
            </a:extLst>
          </p:cNvPr>
          <p:cNvSpPr/>
          <p:nvPr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C16E82D1-3451-723B-9AA3-27F42658F62D}"/>
              </a:ext>
            </a:extLst>
          </p:cNvPr>
          <p:cNvSpPr/>
          <p:nvPr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tx1"/>
                </a:solidFill>
              </a:rPr>
              <a:t>TERVEYDEN-HUOLTO</a:t>
            </a:r>
            <a:endParaRPr lang="en-FI" sz="13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FA27A008-02B3-BD0B-93A1-00545D4DFDC9}"/>
              </a:ext>
            </a:extLst>
          </p:cNvPr>
          <p:cNvSpPr/>
          <p:nvPr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20" name="Rounded Rectangle 42">
            <a:extLst>
              <a:ext uri="{FF2B5EF4-FFF2-40B4-BE49-F238E27FC236}">
                <a16:creationId xmlns:a16="http://schemas.microsoft.com/office/drawing/2014/main" id="{1B9C7C91-0564-CC41-5937-98B64A6DA1CE}"/>
              </a:ext>
            </a:extLst>
          </p:cNvPr>
          <p:cNvSpPr/>
          <p:nvPr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ABA60650-4431-B6E9-B879-22771BBA1B48}"/>
              </a:ext>
            </a:extLst>
          </p:cNvPr>
          <p:cNvSpPr/>
          <p:nvPr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>
                <a:solidFill>
                  <a:schemeClr val="tx1"/>
                </a:solidFill>
              </a:rPr>
              <a:t>SUOJELUN </a:t>
            </a:r>
            <a:br>
              <a:rPr lang="en-FI" sz="1400" b="1">
                <a:solidFill>
                  <a:schemeClr val="tx1"/>
                </a:solidFill>
              </a:rPr>
            </a:br>
            <a:r>
              <a:rPr lang="en-FI" sz="1400" b="1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id="{EFA481EC-AED2-B65F-A1D4-90C212A03A36}"/>
              </a:ext>
            </a:extLst>
          </p:cNvPr>
          <p:cNvSpPr/>
          <p:nvPr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OIKEUDELLI-NEN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46">
            <a:extLst>
              <a:ext uri="{FF2B5EF4-FFF2-40B4-BE49-F238E27FC236}">
                <a16:creationId xmlns:a16="http://schemas.microsoft.com/office/drawing/2014/main" id="{5C65C3EC-1EAB-2838-1D50-A13FF7D1116C}"/>
              </a:ext>
            </a:extLst>
          </p:cNvPr>
          <p:cNvSpPr/>
          <p:nvPr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24" name="Rounded Rectangle 47">
            <a:extLst>
              <a:ext uri="{FF2B5EF4-FFF2-40B4-BE49-F238E27FC236}">
                <a16:creationId xmlns:a16="http://schemas.microsoft.com/office/drawing/2014/main" id="{8CE2564E-E57B-8437-DCBD-271778AEA181}"/>
              </a:ext>
            </a:extLst>
          </p:cNvPr>
          <p:cNvSpPr/>
          <p:nvPr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OIKEUS-PSYKOLOGI-NEN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48">
            <a:extLst>
              <a:ext uri="{FF2B5EF4-FFF2-40B4-BE49-F238E27FC236}">
                <a16:creationId xmlns:a16="http://schemas.microsoft.com/office/drawing/2014/main" id="{DC0AA813-AD6B-919F-E631-6D183107EEA7}"/>
              </a:ext>
            </a:extLst>
          </p:cNvPr>
          <p:cNvSpPr/>
          <p:nvPr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</p:spTree>
    <p:extLst>
      <p:ext uri="{BB962C8B-B14F-4D97-AF65-F5344CB8AC3E}">
        <p14:creationId xmlns:p14="http://schemas.microsoft.com/office/powerpoint/2010/main" val="172531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958840-A066-651F-2055-3ECFD49E5E3D}"/>
              </a:ext>
            </a:extLst>
          </p:cNvPr>
          <p:cNvSpPr/>
          <p:nvPr/>
        </p:nvSpPr>
        <p:spPr>
          <a:xfrm>
            <a:off x="3435927" y="5928902"/>
            <a:ext cx="1188000" cy="1188000"/>
          </a:xfrm>
          <a:prstGeom prst="roundRect">
            <a:avLst/>
          </a:prstGeom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D1C0CD-F5E0-0D76-95FF-4E44FF5853ED}"/>
              </a:ext>
            </a:extLst>
          </p:cNvPr>
          <p:cNvSpPr/>
          <p:nvPr/>
        </p:nvSpPr>
        <p:spPr>
          <a:xfrm>
            <a:off x="4913035" y="5928902"/>
            <a:ext cx="1188000" cy="1188000"/>
          </a:xfrm>
          <a:prstGeom prst="roundRect">
            <a:avLst/>
          </a:prstGeom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A22FDA-0645-273B-1EA2-2A6D29B5A72E}"/>
              </a:ext>
            </a:extLst>
          </p:cNvPr>
          <p:cNvSpPr/>
          <p:nvPr/>
        </p:nvSpPr>
        <p:spPr>
          <a:xfrm>
            <a:off x="3435927" y="7434675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FE6E37-2485-DEF9-AEFD-943ACC07B0AE}"/>
              </a:ext>
            </a:extLst>
          </p:cNvPr>
          <p:cNvSpPr/>
          <p:nvPr/>
        </p:nvSpPr>
        <p:spPr>
          <a:xfrm>
            <a:off x="4913035" y="7434616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FC8AA0-838C-E261-75C6-5EF00C94174E}"/>
              </a:ext>
            </a:extLst>
          </p:cNvPr>
          <p:cNvSpPr/>
          <p:nvPr/>
        </p:nvSpPr>
        <p:spPr>
          <a:xfrm>
            <a:off x="3387202" y="15091052"/>
            <a:ext cx="10099379" cy="1287742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70A53A-F2E3-7656-B758-E426DD047D66}"/>
              </a:ext>
            </a:extLst>
          </p:cNvPr>
          <p:cNvSpPr/>
          <p:nvPr/>
        </p:nvSpPr>
        <p:spPr>
          <a:xfrm>
            <a:off x="3435927" y="1693393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CBFC71-8630-A642-84D2-2ADBFCD7C347}"/>
              </a:ext>
            </a:extLst>
          </p:cNvPr>
          <p:cNvSpPr/>
          <p:nvPr/>
        </p:nvSpPr>
        <p:spPr>
          <a:xfrm>
            <a:off x="3435927" y="1867707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4C11D-7239-2259-3DEB-2AFBC93215C2}"/>
              </a:ext>
            </a:extLst>
          </p:cNvPr>
          <p:cNvCxnSpPr>
            <a:cxnSpLocks/>
          </p:cNvCxnSpPr>
          <p:nvPr/>
        </p:nvCxnSpPr>
        <p:spPr>
          <a:xfrm>
            <a:off x="4024085" y="18121933"/>
            <a:ext cx="0" cy="51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51C09FBB-4CE9-DACC-8375-360359FA63A6}"/>
              </a:ext>
            </a:extLst>
          </p:cNvPr>
          <p:cNvSpPr/>
          <p:nvPr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B42DD635-BBD2-A607-C8C2-0858E0A3C636}"/>
              </a:ext>
            </a:extLst>
          </p:cNvPr>
          <p:cNvSpPr/>
          <p:nvPr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pc="-13" baseline="0" dirty="0">
                <a:solidFill>
                  <a:schemeClr val="tx1"/>
                </a:solidFill>
              </a:rPr>
              <a:t>VANHEM-MAT</a:t>
            </a:r>
            <a:endParaRPr lang="en-FI" b="1" spc="-13" baseline="0" dirty="0">
              <a:solidFill>
                <a:schemeClr val="tx1"/>
              </a:solidFill>
            </a:endParaRP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25644F19-2FB7-AD0B-0F63-D36415CFB7B4}"/>
              </a:ext>
            </a:extLst>
          </p:cNvPr>
          <p:cNvSpPr/>
          <p:nvPr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64877108-9123-21A7-6EFA-7FAD8DDB84AA}"/>
              </a:ext>
            </a:extLst>
          </p:cNvPr>
          <p:cNvSpPr/>
          <p:nvPr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tx1"/>
                </a:solidFill>
              </a:rPr>
              <a:t>TERVEYDEN-HUOLTO</a:t>
            </a:r>
            <a:endParaRPr lang="en-FI" sz="13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41">
            <a:extLst>
              <a:ext uri="{FF2B5EF4-FFF2-40B4-BE49-F238E27FC236}">
                <a16:creationId xmlns:a16="http://schemas.microsoft.com/office/drawing/2014/main" id="{F3B1ECB9-4955-7F36-E4DC-8B25A1022230}"/>
              </a:ext>
            </a:extLst>
          </p:cNvPr>
          <p:cNvSpPr/>
          <p:nvPr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18" name="Rounded Rectangle 42">
            <a:extLst>
              <a:ext uri="{FF2B5EF4-FFF2-40B4-BE49-F238E27FC236}">
                <a16:creationId xmlns:a16="http://schemas.microsoft.com/office/drawing/2014/main" id="{0BF3F59C-BF80-BCA5-5995-92E2834C479F}"/>
              </a:ext>
            </a:extLst>
          </p:cNvPr>
          <p:cNvSpPr/>
          <p:nvPr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FAD361D0-0EA5-AFF7-E15A-5046E2910DAA}"/>
              </a:ext>
            </a:extLst>
          </p:cNvPr>
          <p:cNvSpPr/>
          <p:nvPr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>
                <a:solidFill>
                  <a:schemeClr val="tx1"/>
                </a:solidFill>
              </a:rPr>
              <a:t>SUOJELUN </a:t>
            </a:r>
            <a:br>
              <a:rPr lang="en-FI" sz="1400" b="1">
                <a:solidFill>
                  <a:schemeClr val="tx1"/>
                </a:solidFill>
              </a:rPr>
            </a:br>
            <a:r>
              <a:rPr lang="en-FI" sz="1400" b="1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3C41E31D-B4B1-FF7F-E04C-CB32CA04D76E}"/>
              </a:ext>
            </a:extLst>
          </p:cNvPr>
          <p:cNvSpPr/>
          <p:nvPr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OIKEUDELLI-NEN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46">
            <a:extLst>
              <a:ext uri="{FF2B5EF4-FFF2-40B4-BE49-F238E27FC236}">
                <a16:creationId xmlns:a16="http://schemas.microsoft.com/office/drawing/2014/main" id="{56343129-C7B5-3283-1B76-614CC4DE1607}"/>
              </a:ext>
            </a:extLst>
          </p:cNvPr>
          <p:cNvSpPr/>
          <p:nvPr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0671F282-C738-0783-A23B-E3687CE4855D}"/>
              </a:ext>
            </a:extLst>
          </p:cNvPr>
          <p:cNvSpPr/>
          <p:nvPr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OIKEUS-PSYKOLOGI-NEN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3C943AA3-E135-D7CC-4F6A-AE2FA67158E7}"/>
              </a:ext>
            </a:extLst>
          </p:cNvPr>
          <p:cNvSpPr/>
          <p:nvPr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</p:spTree>
    <p:extLst>
      <p:ext uri="{BB962C8B-B14F-4D97-AF65-F5344CB8AC3E}">
        <p14:creationId xmlns:p14="http://schemas.microsoft.com/office/powerpoint/2010/main" val="350296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7CFFBC-B6A9-C978-0255-C4F895F11E77}"/>
              </a:ext>
            </a:extLst>
          </p:cNvPr>
          <p:cNvSpPr/>
          <p:nvPr/>
        </p:nvSpPr>
        <p:spPr>
          <a:xfrm>
            <a:off x="3435927" y="5928902"/>
            <a:ext cx="1188000" cy="1188000"/>
          </a:xfrm>
          <a:prstGeom prst="roundRect">
            <a:avLst/>
          </a:prstGeom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5F8486-7B67-E18F-43F6-94E7F7541919}"/>
              </a:ext>
            </a:extLst>
          </p:cNvPr>
          <p:cNvSpPr/>
          <p:nvPr/>
        </p:nvSpPr>
        <p:spPr>
          <a:xfrm>
            <a:off x="4913035" y="5928902"/>
            <a:ext cx="1188000" cy="1188000"/>
          </a:xfrm>
          <a:prstGeom prst="roundRect">
            <a:avLst/>
          </a:prstGeom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B5C10E-E4EB-06EC-9292-1F8B0BF04517}"/>
              </a:ext>
            </a:extLst>
          </p:cNvPr>
          <p:cNvSpPr/>
          <p:nvPr/>
        </p:nvSpPr>
        <p:spPr>
          <a:xfrm>
            <a:off x="3435927" y="7434675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BFD84-1665-D263-B617-9AF188BADA8B}"/>
              </a:ext>
            </a:extLst>
          </p:cNvPr>
          <p:cNvSpPr/>
          <p:nvPr/>
        </p:nvSpPr>
        <p:spPr>
          <a:xfrm>
            <a:off x="4913035" y="7434616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0AA98D-9E5B-6633-B9FA-1DE50998F323}"/>
              </a:ext>
            </a:extLst>
          </p:cNvPr>
          <p:cNvSpPr/>
          <p:nvPr/>
        </p:nvSpPr>
        <p:spPr>
          <a:xfrm>
            <a:off x="3387202" y="15091052"/>
            <a:ext cx="10099379" cy="1287742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63742B-4827-1234-F90A-615A21FB5AE8}"/>
              </a:ext>
            </a:extLst>
          </p:cNvPr>
          <p:cNvSpPr/>
          <p:nvPr/>
        </p:nvSpPr>
        <p:spPr>
          <a:xfrm>
            <a:off x="3435927" y="1693393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A4A27A-C9AB-5733-D9E9-367865E5BED3}"/>
              </a:ext>
            </a:extLst>
          </p:cNvPr>
          <p:cNvSpPr/>
          <p:nvPr/>
        </p:nvSpPr>
        <p:spPr>
          <a:xfrm>
            <a:off x="3435927" y="1867707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CCDC75-8C22-3489-5586-91046A7C71E4}"/>
              </a:ext>
            </a:extLst>
          </p:cNvPr>
          <p:cNvCxnSpPr>
            <a:cxnSpLocks/>
          </p:cNvCxnSpPr>
          <p:nvPr/>
        </p:nvCxnSpPr>
        <p:spPr>
          <a:xfrm>
            <a:off x="4024085" y="18121933"/>
            <a:ext cx="0" cy="51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0AF89AFC-165F-0FC0-4EEF-6E9FD5177F13}"/>
              </a:ext>
            </a:extLst>
          </p:cNvPr>
          <p:cNvSpPr/>
          <p:nvPr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A09B6762-0BE2-11A9-C008-C5BDFEE5BBBF}"/>
              </a:ext>
            </a:extLst>
          </p:cNvPr>
          <p:cNvSpPr/>
          <p:nvPr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pc="-13" baseline="0" dirty="0">
                <a:solidFill>
                  <a:schemeClr val="tx1"/>
                </a:solidFill>
              </a:rPr>
              <a:t>VANHEM-MAT</a:t>
            </a:r>
            <a:endParaRPr lang="en-FI" b="1" spc="-13" baseline="0" dirty="0">
              <a:solidFill>
                <a:schemeClr val="tx1"/>
              </a:solidFill>
            </a:endParaRP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6318D32C-7FB0-5318-6A22-216076922942}"/>
              </a:ext>
            </a:extLst>
          </p:cNvPr>
          <p:cNvSpPr/>
          <p:nvPr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4E391FA7-A3EC-EB9A-516C-B387BE8339B8}"/>
              </a:ext>
            </a:extLst>
          </p:cNvPr>
          <p:cNvSpPr/>
          <p:nvPr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tx1"/>
                </a:solidFill>
              </a:rPr>
              <a:t>TERVEYDEN-HUOLTO</a:t>
            </a:r>
            <a:endParaRPr lang="en-FI" sz="13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41">
            <a:extLst>
              <a:ext uri="{FF2B5EF4-FFF2-40B4-BE49-F238E27FC236}">
                <a16:creationId xmlns:a16="http://schemas.microsoft.com/office/drawing/2014/main" id="{6018E261-6EFA-B899-CB94-0B166834B279}"/>
              </a:ext>
            </a:extLst>
          </p:cNvPr>
          <p:cNvSpPr/>
          <p:nvPr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18" name="Rounded Rectangle 42">
            <a:extLst>
              <a:ext uri="{FF2B5EF4-FFF2-40B4-BE49-F238E27FC236}">
                <a16:creationId xmlns:a16="http://schemas.microsoft.com/office/drawing/2014/main" id="{B5520AF0-9FF5-87EA-8CB3-9583EBF8457D}"/>
              </a:ext>
            </a:extLst>
          </p:cNvPr>
          <p:cNvSpPr/>
          <p:nvPr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9EA69DAF-6946-2C28-D47E-C5F1F0F390C5}"/>
              </a:ext>
            </a:extLst>
          </p:cNvPr>
          <p:cNvSpPr/>
          <p:nvPr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>
                <a:solidFill>
                  <a:schemeClr val="tx1"/>
                </a:solidFill>
              </a:rPr>
              <a:t>SUOJELUN </a:t>
            </a:r>
            <a:br>
              <a:rPr lang="en-FI" sz="1400" b="1">
                <a:solidFill>
                  <a:schemeClr val="tx1"/>
                </a:solidFill>
              </a:rPr>
            </a:br>
            <a:r>
              <a:rPr lang="en-FI" sz="1400" b="1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84047516-705F-789F-272D-3CA940286A92}"/>
              </a:ext>
            </a:extLst>
          </p:cNvPr>
          <p:cNvSpPr/>
          <p:nvPr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OIKEUDELLI-NEN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46">
            <a:extLst>
              <a:ext uri="{FF2B5EF4-FFF2-40B4-BE49-F238E27FC236}">
                <a16:creationId xmlns:a16="http://schemas.microsoft.com/office/drawing/2014/main" id="{7087E13A-6BCD-0387-DEBD-712BB2C157FF}"/>
              </a:ext>
            </a:extLst>
          </p:cNvPr>
          <p:cNvSpPr/>
          <p:nvPr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5DB7E83F-807E-7F5F-EC26-06CDF63F7FF9}"/>
              </a:ext>
            </a:extLst>
          </p:cNvPr>
          <p:cNvSpPr/>
          <p:nvPr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OIKEUS-PSYKOLOGI-NEN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7F11E893-49C4-ED59-5902-93F627CBE707}"/>
              </a:ext>
            </a:extLst>
          </p:cNvPr>
          <p:cNvSpPr/>
          <p:nvPr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</p:spTree>
    <p:extLst>
      <p:ext uri="{BB962C8B-B14F-4D97-AF65-F5344CB8AC3E}">
        <p14:creationId xmlns:p14="http://schemas.microsoft.com/office/powerpoint/2010/main" val="341925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7C7D6E-2E0E-5DA6-5106-2BF5D973E4A3}"/>
              </a:ext>
            </a:extLst>
          </p:cNvPr>
          <p:cNvSpPr/>
          <p:nvPr/>
        </p:nvSpPr>
        <p:spPr>
          <a:xfrm>
            <a:off x="3435927" y="5928902"/>
            <a:ext cx="1188000" cy="1188000"/>
          </a:xfrm>
          <a:prstGeom prst="roundRect">
            <a:avLst/>
          </a:prstGeom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08B779-6D38-5569-061D-AEF2B4CA7A17}"/>
              </a:ext>
            </a:extLst>
          </p:cNvPr>
          <p:cNvSpPr/>
          <p:nvPr/>
        </p:nvSpPr>
        <p:spPr>
          <a:xfrm>
            <a:off x="4913035" y="5928902"/>
            <a:ext cx="1188000" cy="1188000"/>
          </a:xfrm>
          <a:prstGeom prst="roundRect">
            <a:avLst/>
          </a:prstGeom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B9343B-F943-549F-0465-90AE477C6A5C}"/>
              </a:ext>
            </a:extLst>
          </p:cNvPr>
          <p:cNvSpPr/>
          <p:nvPr/>
        </p:nvSpPr>
        <p:spPr>
          <a:xfrm>
            <a:off x="3435927" y="7434675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3EB58E-FB71-909E-B772-0679B57D8D70}"/>
              </a:ext>
            </a:extLst>
          </p:cNvPr>
          <p:cNvSpPr/>
          <p:nvPr/>
        </p:nvSpPr>
        <p:spPr>
          <a:xfrm>
            <a:off x="4913035" y="7434616"/>
            <a:ext cx="1188000" cy="1188000"/>
          </a:xfrm>
          <a:prstGeom prst="roundRect">
            <a:avLst/>
          </a:prstGeom>
          <a:solidFill>
            <a:schemeClr val="accent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83B804-3C59-C9BB-BCF3-2C864A3E4E17}"/>
              </a:ext>
            </a:extLst>
          </p:cNvPr>
          <p:cNvSpPr/>
          <p:nvPr/>
        </p:nvSpPr>
        <p:spPr>
          <a:xfrm>
            <a:off x="3387202" y="15091052"/>
            <a:ext cx="10099379" cy="1287742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D00C63-1A37-B4C3-744D-97261C7994ED}"/>
              </a:ext>
            </a:extLst>
          </p:cNvPr>
          <p:cNvSpPr/>
          <p:nvPr/>
        </p:nvSpPr>
        <p:spPr>
          <a:xfrm>
            <a:off x="3435927" y="1693393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0F896D-BEEB-EAA9-86E8-7FAA88668095}"/>
              </a:ext>
            </a:extLst>
          </p:cNvPr>
          <p:cNvSpPr/>
          <p:nvPr/>
        </p:nvSpPr>
        <p:spPr>
          <a:xfrm>
            <a:off x="3435927" y="18677073"/>
            <a:ext cx="1188000" cy="1188000"/>
          </a:xfrm>
          <a:prstGeom prst="roundRect">
            <a:avLst/>
          </a:prstGeom>
          <a:solidFill>
            <a:schemeClr val="accent5"/>
          </a:solidFill>
          <a:ln w="920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50" b="1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19A417-CF90-3595-B9EC-555571E63974}"/>
              </a:ext>
            </a:extLst>
          </p:cNvPr>
          <p:cNvCxnSpPr>
            <a:cxnSpLocks/>
          </p:cNvCxnSpPr>
          <p:nvPr/>
        </p:nvCxnSpPr>
        <p:spPr>
          <a:xfrm>
            <a:off x="4024085" y="18121933"/>
            <a:ext cx="0" cy="51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87DA4F08-9422-D4F0-8E40-BE4B2912CE40}"/>
              </a:ext>
            </a:extLst>
          </p:cNvPr>
          <p:cNvSpPr/>
          <p:nvPr/>
        </p:nvSpPr>
        <p:spPr>
          <a:xfrm>
            <a:off x="1976080" y="5933377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 dirty="0">
                <a:solidFill>
                  <a:schemeClr val="tx1"/>
                </a:solidFill>
              </a:rPr>
              <a:t>LAPSI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64EF0D95-DE7F-4F3B-D74B-E51DCD75766B}"/>
              </a:ext>
            </a:extLst>
          </p:cNvPr>
          <p:cNvSpPr/>
          <p:nvPr/>
        </p:nvSpPr>
        <p:spPr>
          <a:xfrm>
            <a:off x="1978773" y="743776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pc="-13" baseline="0" dirty="0">
                <a:solidFill>
                  <a:schemeClr val="tx1"/>
                </a:solidFill>
              </a:rPr>
              <a:t>VANHEM-MAT</a:t>
            </a:r>
            <a:endParaRPr lang="en-FI" b="1" spc="-13" baseline="0" dirty="0">
              <a:solidFill>
                <a:schemeClr val="tx1"/>
              </a:solidFill>
            </a:endParaRP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29F3EE65-C845-5CCF-1909-FA4ABA6D91F9}"/>
              </a:ext>
            </a:extLst>
          </p:cNvPr>
          <p:cNvSpPr/>
          <p:nvPr/>
        </p:nvSpPr>
        <p:spPr>
          <a:xfrm>
            <a:off x="1976080" y="890923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KOULU JA VARHAIS-KASVATUS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DDAEAC62-74CE-63C2-447A-5EA43B1063F1}"/>
              </a:ext>
            </a:extLst>
          </p:cNvPr>
          <p:cNvSpPr/>
          <p:nvPr/>
        </p:nvSpPr>
        <p:spPr>
          <a:xfrm>
            <a:off x="1976080" y="10402589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tx1"/>
                </a:solidFill>
              </a:rPr>
              <a:t>TERVEYDEN-HUOLTO</a:t>
            </a:r>
            <a:endParaRPr lang="en-FI" sz="13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41">
            <a:extLst>
              <a:ext uri="{FF2B5EF4-FFF2-40B4-BE49-F238E27FC236}">
                <a16:creationId xmlns:a16="http://schemas.microsoft.com/office/drawing/2014/main" id="{F2B58107-321C-8DE3-CC99-2205F6B90DCC}"/>
              </a:ext>
            </a:extLst>
          </p:cNvPr>
          <p:cNvSpPr/>
          <p:nvPr/>
        </p:nvSpPr>
        <p:spPr>
          <a:xfrm>
            <a:off x="1976080" y="11882106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TUEN JA HOIDON PALVELUT</a:t>
            </a:r>
          </a:p>
        </p:txBody>
      </p:sp>
      <p:sp>
        <p:nvSpPr>
          <p:cNvPr id="18" name="Rounded Rectangle 42">
            <a:extLst>
              <a:ext uri="{FF2B5EF4-FFF2-40B4-BE49-F238E27FC236}">
                <a16:creationId xmlns:a16="http://schemas.microsoft.com/office/drawing/2014/main" id="{15FBCE55-2D02-2371-63BF-D7C8AE9D4C4A}"/>
              </a:ext>
            </a:extLst>
          </p:cNvPr>
          <p:cNvSpPr/>
          <p:nvPr/>
        </p:nvSpPr>
        <p:spPr>
          <a:xfrm>
            <a:off x="1976080" y="1336457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LASTEN-SUOJELU</a:t>
            </a: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9B34E479-6B35-C8BF-40D9-4F66F83B8F01}"/>
              </a:ext>
            </a:extLst>
          </p:cNvPr>
          <p:cNvSpPr/>
          <p:nvPr/>
        </p:nvSpPr>
        <p:spPr>
          <a:xfrm>
            <a:off x="1924132" y="15088492"/>
            <a:ext cx="1277110" cy="3063041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>
                <a:solidFill>
                  <a:schemeClr val="tx1"/>
                </a:solidFill>
              </a:rPr>
              <a:t>SUOJELUN </a:t>
            </a:r>
            <a:br>
              <a:rPr lang="en-FI" sz="1400" b="1">
                <a:solidFill>
                  <a:schemeClr val="tx1"/>
                </a:solidFill>
              </a:rPr>
            </a:br>
            <a:r>
              <a:rPr lang="en-FI" sz="1400" b="1">
                <a:solidFill>
                  <a:schemeClr val="tx1"/>
                </a:solidFill>
              </a:rPr>
              <a:t>JA TUEN PROSESSI</a:t>
            </a: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B7BF2063-B67C-087D-07E8-6C85252FFA81}"/>
              </a:ext>
            </a:extLst>
          </p:cNvPr>
          <p:cNvSpPr/>
          <p:nvPr/>
        </p:nvSpPr>
        <p:spPr>
          <a:xfrm>
            <a:off x="1910283" y="18658964"/>
            <a:ext cx="1290965" cy="1275153"/>
          </a:xfrm>
          <a:prstGeom prst="roundRect">
            <a:avLst/>
          </a:prstGeom>
          <a:solidFill>
            <a:srgbClr val="A5DF88"/>
          </a:solidFill>
          <a:ln w="92075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OIKEUDELLI-NEN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46">
            <a:extLst>
              <a:ext uri="{FF2B5EF4-FFF2-40B4-BE49-F238E27FC236}">
                <a16:creationId xmlns:a16="http://schemas.microsoft.com/office/drawing/2014/main" id="{388EBE6C-CC3C-A707-66A1-BF7FCF699D70}"/>
              </a:ext>
            </a:extLst>
          </p:cNvPr>
          <p:cNvSpPr/>
          <p:nvPr/>
        </p:nvSpPr>
        <p:spPr>
          <a:xfrm>
            <a:off x="1974246" y="20474825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POLIISI</a:t>
            </a: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215309B7-87CF-F560-18BB-790056E0C034}"/>
              </a:ext>
            </a:extLst>
          </p:cNvPr>
          <p:cNvSpPr/>
          <p:nvPr/>
        </p:nvSpPr>
        <p:spPr>
          <a:xfrm>
            <a:off x="1974246" y="21961001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69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OIKEUS-PSYKOLOGI-NEN PROSESSI</a:t>
            </a:r>
            <a:endParaRPr lang="en-FI" sz="1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48">
            <a:extLst>
              <a:ext uri="{FF2B5EF4-FFF2-40B4-BE49-F238E27FC236}">
                <a16:creationId xmlns:a16="http://schemas.microsoft.com/office/drawing/2014/main" id="{A86ABD04-00B4-7063-835F-60DFF02ADEDA}"/>
              </a:ext>
            </a:extLst>
          </p:cNvPr>
          <p:cNvSpPr/>
          <p:nvPr/>
        </p:nvSpPr>
        <p:spPr>
          <a:xfrm>
            <a:off x="1974246" y="23436713"/>
            <a:ext cx="1188000" cy="1188000"/>
          </a:xfrm>
          <a:prstGeom prst="roundRect">
            <a:avLst/>
          </a:prstGeom>
          <a:solidFill>
            <a:schemeClr val="bg1"/>
          </a:solidFill>
          <a:ln w="92075" cap="flat">
            <a:solidFill>
              <a:srgbClr val="80C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b="1" dirty="0">
                <a:solidFill>
                  <a:schemeClr val="tx1"/>
                </a:solidFill>
              </a:rPr>
              <a:t>OIKEUS-LAITOS</a:t>
            </a:r>
          </a:p>
        </p:txBody>
      </p:sp>
    </p:spTree>
    <p:extLst>
      <p:ext uri="{BB962C8B-B14F-4D97-AF65-F5344CB8AC3E}">
        <p14:creationId xmlns:p14="http://schemas.microsoft.com/office/powerpoint/2010/main" val="211443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rnahu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8F3FF"/>
      </a:accent1>
      <a:accent2>
        <a:srgbClr val="7FC3DA"/>
      </a:accent2>
      <a:accent3>
        <a:srgbClr val="CBFCF8"/>
      </a:accent3>
      <a:accent4>
        <a:srgbClr val="66D0C6"/>
      </a:accent4>
      <a:accent5>
        <a:srgbClr val="A4DF87"/>
      </a:accent5>
      <a:accent6>
        <a:srgbClr val="64B498"/>
      </a:accent6>
      <a:hlink>
        <a:srgbClr val="0563C1"/>
      </a:hlink>
      <a:folHlink>
        <a:srgbClr val="954FA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2075">
          <a:solidFill>
            <a:schemeClr val="accent2"/>
          </a:solidFill>
        </a:ln>
      </a:spPr>
      <a:bodyPr rtlCol="0" anchor="ctr"/>
      <a:lstStyle>
        <a:defPPr algn="ctr">
          <a:defRPr sz="105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fc0a71-3eb5-4627-9d51-72ae4518f2e8" xsi:nil="true"/>
    <lcf76f155ced4ddcb4097134ff3c332f xmlns="55e74d0b-aee6-49aa-95b7-4853b1f794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DD438AFD521884DA5E6E4DC49C20B1B" ma:contentTypeVersion="17" ma:contentTypeDescription="Luo uusi asiakirja." ma:contentTypeScope="" ma:versionID="5420891155008bb2def9cf28d8736360">
  <xsd:schema xmlns:xsd="http://www.w3.org/2001/XMLSchema" xmlns:xs="http://www.w3.org/2001/XMLSchema" xmlns:p="http://schemas.microsoft.com/office/2006/metadata/properties" xmlns:ns2="55e74d0b-aee6-49aa-95b7-4853b1f794f9" xmlns:ns3="b4fc0a71-3eb5-4627-9d51-72ae4518f2e8" targetNamespace="http://schemas.microsoft.com/office/2006/metadata/properties" ma:root="true" ma:fieldsID="757cb89b1194f48d9ef4d7e0ad7add57" ns2:_="" ns3:_="">
    <xsd:import namespace="55e74d0b-aee6-49aa-95b7-4853b1f794f9"/>
    <xsd:import namespace="b4fc0a71-3eb5-4627-9d51-72ae4518f2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74d0b-aee6-49aa-95b7-4853b1f79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c0a71-3eb5-4627-9d51-72ae4518f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e6d02ac-ec5f-47f2-80c0-f05e10baa350}" ma:internalName="TaxCatchAll" ma:showField="CatchAllData" ma:web="b4fc0a71-3eb5-4627-9d51-72ae4518f2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068BB-2EAF-4840-B341-79DDA0915ABF}">
  <ds:schemaRefs>
    <ds:schemaRef ds:uri="55e74d0b-aee6-49aa-95b7-4853b1f794f9"/>
    <ds:schemaRef ds:uri="b4fc0a71-3eb5-4627-9d51-72ae4518f2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AF6610-B100-4B22-B224-4B56443D0EBD}"/>
</file>

<file path=customXml/itemProps3.xml><?xml version="1.0" encoding="utf-8"?>
<ds:datastoreItem xmlns:ds="http://schemas.openxmlformats.org/officeDocument/2006/customXml" ds:itemID="{3EE25137-2E60-4926-B75B-91B20AE2D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110</Words>
  <Application>Microsoft Office PowerPoint</Application>
  <PresentationFormat>Mukautettu</PresentationFormat>
  <Paragraphs>55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Riikka Salminen</dc:creator>
  <cp:lastModifiedBy>Anni Saarinen</cp:lastModifiedBy>
  <cp:revision>5</cp:revision>
  <dcterms:created xsi:type="dcterms:W3CDTF">2023-06-29T07:45:58Z</dcterms:created>
  <dcterms:modified xsi:type="dcterms:W3CDTF">2023-09-05T08:23:11Z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0x0101007DD438AFD521884DA5E6E4DC49C20B1B</vt:lpwstr>
  </property>
  <property fmtid="{D5CDD505-2E9C-101B-9397-08002B2CF9AE}" pid="3" name="MediaServiceImageTags">
    <vt:lpwstr/>
  </property>
</Properties>
</file>