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4"/>
  </p:sldMasterIdLst>
  <p:notesMasterIdLst>
    <p:notesMasterId r:id="rId6"/>
  </p:notesMasterIdLst>
  <p:sldIdLst>
    <p:sldId id="305" r:id="rId5"/>
  </p:sldIdLst>
  <p:sldSz cx="15119350" cy="10691813"/>
  <p:notesSz cx="9144000" cy="6858000"/>
  <p:defaultTextStyle>
    <a:defPPr>
      <a:defRPr lang="en-FI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32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FD0"/>
    <a:srgbClr val="C2EEED"/>
    <a:srgbClr val="C9E7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5" autoAdjust="0"/>
    <p:restoredTop sz="96315" autoAdjust="0"/>
  </p:normalViewPr>
  <p:slideViewPr>
    <p:cSldViewPr snapToGrid="0">
      <p:cViewPr varScale="1">
        <p:scale>
          <a:sx n="42" d="100"/>
          <a:sy n="42" d="100"/>
        </p:scale>
        <p:origin x="1556" y="44"/>
      </p:cViewPr>
      <p:guideLst>
        <p:guide orient="horz" pos="3332"/>
        <p:guide pos="47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56" d="100"/>
          <a:sy n="156" d="100"/>
        </p:scale>
        <p:origin x="144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71E93-6FCC-4269-8EAF-4148CB2730A6}" type="datetimeFigureOut">
              <a:rPr lang="en-FI" smtClean="0"/>
              <a:t>11/29/2021</a:t>
            </a:fld>
            <a:endParaRPr lang="en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E1C85-2AB1-43E8-B6AE-DBEACDC350E6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9238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/>
              <a:t>Sijoitettavien diojen koko on 9 x 5 cm (ks. Kuvan muotoilu/Muotoiluruutu/Koko).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2E1C85-2AB1-43E8-B6AE-DBEACDC350E6}" type="slidenum">
              <a:rPr lang="en-FI" smtClean="0"/>
              <a:t>1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674756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yöristetty suorakulmio 5">
            <a:hlinkClick r:id="" action="ppaction://noaction"/>
            <a:extLst>
              <a:ext uri="{FF2B5EF4-FFF2-40B4-BE49-F238E27FC236}">
                <a16:creationId xmlns:a16="http://schemas.microsoft.com/office/drawing/2014/main" id="{5595E49F-B537-3C4B-9540-295B8BCB13D0}"/>
              </a:ext>
            </a:extLst>
          </p:cNvPr>
          <p:cNvSpPr/>
          <p:nvPr userDrawn="1"/>
        </p:nvSpPr>
        <p:spPr>
          <a:xfrm>
            <a:off x="5314317" y="7261412"/>
            <a:ext cx="9169857" cy="2986605"/>
          </a:xfrm>
          <a:prstGeom prst="roundRect">
            <a:avLst>
              <a:gd name="adj" fmla="val 6304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3025" dirty="0"/>
          </a:p>
        </p:txBody>
      </p:sp>
      <p:sp>
        <p:nvSpPr>
          <p:cNvPr id="7" name="Pyöristetty suorakulmio 6">
            <a:extLst>
              <a:ext uri="{FF2B5EF4-FFF2-40B4-BE49-F238E27FC236}">
                <a16:creationId xmlns:a16="http://schemas.microsoft.com/office/drawing/2014/main" id="{92246B4F-16AE-474A-86E1-3F034F737A9A}"/>
              </a:ext>
            </a:extLst>
          </p:cNvPr>
          <p:cNvSpPr/>
          <p:nvPr userDrawn="1"/>
        </p:nvSpPr>
        <p:spPr>
          <a:xfrm>
            <a:off x="5314317" y="1633688"/>
            <a:ext cx="9169857" cy="2777649"/>
          </a:xfrm>
          <a:prstGeom prst="roundRect">
            <a:avLst>
              <a:gd name="adj" fmla="val 5387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3025" dirty="0"/>
          </a:p>
        </p:txBody>
      </p:sp>
      <p:cxnSp>
        <p:nvCxnSpPr>
          <p:cNvPr id="8" name="Kulmayhdysviiva 7">
            <a:extLst>
              <a:ext uri="{FF2B5EF4-FFF2-40B4-BE49-F238E27FC236}">
                <a16:creationId xmlns:a16="http://schemas.microsoft.com/office/drawing/2014/main" id="{6D7DFDBB-EE67-3C42-BCA9-9CBC23091E19}"/>
              </a:ext>
            </a:extLst>
          </p:cNvPr>
          <p:cNvCxnSpPr>
            <a:cxnSpLocks/>
            <a:stCxn id="23" idx="3"/>
            <a:endCxn id="17" idx="1"/>
          </p:cNvCxnSpPr>
          <p:nvPr userDrawn="1"/>
        </p:nvCxnSpPr>
        <p:spPr>
          <a:xfrm flipV="1">
            <a:off x="3981547" y="3052865"/>
            <a:ext cx="1553357" cy="579905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Kulmayhdysviiva 8">
            <a:extLst>
              <a:ext uri="{FF2B5EF4-FFF2-40B4-BE49-F238E27FC236}">
                <a16:creationId xmlns:a16="http://schemas.microsoft.com/office/drawing/2014/main" id="{82C211CF-1900-A740-A574-75A9B485861B}"/>
              </a:ext>
            </a:extLst>
          </p:cNvPr>
          <p:cNvCxnSpPr>
            <a:cxnSpLocks/>
            <a:stCxn id="23" idx="3"/>
            <a:endCxn id="18" idx="1"/>
          </p:cNvCxnSpPr>
          <p:nvPr userDrawn="1"/>
        </p:nvCxnSpPr>
        <p:spPr>
          <a:xfrm flipV="1">
            <a:off x="3981547" y="8850798"/>
            <a:ext cx="1616114" cy="111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Kulmayhdysviiva 9">
            <a:extLst>
              <a:ext uri="{FF2B5EF4-FFF2-40B4-BE49-F238E27FC236}">
                <a16:creationId xmlns:a16="http://schemas.microsoft.com/office/drawing/2014/main" id="{D6263741-753F-2B40-8411-7A9F0D40556F}"/>
              </a:ext>
            </a:extLst>
          </p:cNvPr>
          <p:cNvCxnSpPr>
            <a:cxnSpLocks/>
            <a:stCxn id="18" idx="3"/>
          </p:cNvCxnSpPr>
          <p:nvPr userDrawn="1"/>
        </p:nvCxnSpPr>
        <p:spPr>
          <a:xfrm flipV="1">
            <a:off x="7031300" y="6788489"/>
            <a:ext cx="5213531" cy="206230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uora nuoliyhdysviiva 11">
            <a:extLst>
              <a:ext uri="{FF2B5EF4-FFF2-40B4-BE49-F238E27FC236}">
                <a16:creationId xmlns:a16="http://schemas.microsoft.com/office/drawing/2014/main" id="{DA49C027-E304-DA4D-A967-E49B701C393E}"/>
              </a:ext>
            </a:extLst>
          </p:cNvPr>
          <p:cNvCxnSpPr>
            <a:cxnSpLocks/>
            <a:stCxn id="21" idx="2"/>
            <a:endCxn id="22" idx="0"/>
          </p:cNvCxnSpPr>
          <p:nvPr userDrawn="1"/>
        </p:nvCxnSpPr>
        <p:spPr>
          <a:xfrm>
            <a:off x="2361547" y="3979132"/>
            <a:ext cx="0" cy="10093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uora nuoliyhdysviiva 12">
            <a:extLst>
              <a:ext uri="{FF2B5EF4-FFF2-40B4-BE49-F238E27FC236}">
                <a16:creationId xmlns:a16="http://schemas.microsoft.com/office/drawing/2014/main" id="{3AC59D19-AB44-104D-B02A-16D859B582C5}"/>
              </a:ext>
            </a:extLst>
          </p:cNvPr>
          <p:cNvCxnSpPr>
            <a:cxnSpLocks/>
            <a:stCxn id="22" idx="2"/>
            <a:endCxn id="23" idx="0"/>
          </p:cNvCxnSpPr>
          <p:nvPr userDrawn="1"/>
        </p:nvCxnSpPr>
        <p:spPr>
          <a:xfrm>
            <a:off x="2361547" y="6788489"/>
            <a:ext cx="0" cy="11634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kstiruutu 13">
            <a:extLst>
              <a:ext uri="{FF2B5EF4-FFF2-40B4-BE49-F238E27FC236}">
                <a16:creationId xmlns:a16="http://schemas.microsoft.com/office/drawing/2014/main" id="{9784A1B9-AFD4-CC43-8D06-4CDD160CCC8E}"/>
              </a:ext>
            </a:extLst>
          </p:cNvPr>
          <p:cNvSpPr txBox="1"/>
          <p:nvPr userDrawn="1"/>
        </p:nvSpPr>
        <p:spPr>
          <a:xfrm>
            <a:off x="5520445" y="1718363"/>
            <a:ext cx="7397468" cy="302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64" b="1" dirty="0"/>
              <a:t>Tarvittava lapsen ja perheen tuki ja riskitekijöihin vaikuttaminen  monialaisessa yhteistyössä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B6330AE7-DEDB-5344-A229-E0A27507A24F}"/>
              </a:ext>
            </a:extLst>
          </p:cNvPr>
          <p:cNvSpPr txBox="1"/>
          <p:nvPr userDrawn="1"/>
        </p:nvSpPr>
        <p:spPr>
          <a:xfrm>
            <a:off x="5517124" y="7306957"/>
            <a:ext cx="7640034" cy="722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64" b="1" dirty="0"/>
              <a:t>Lapsen oireiden ja toimintakyvyn seuranta. </a:t>
            </a:r>
          </a:p>
          <a:p>
            <a:r>
              <a:rPr lang="fi-FI" sz="1364" b="1" dirty="0"/>
              <a:t>Tarvittava lapsen ja perheen tuki ja riskitekijöihin vaikuttaminen </a:t>
            </a:r>
          </a:p>
          <a:p>
            <a:r>
              <a:rPr lang="fi-FI" sz="1364" b="1" dirty="0"/>
              <a:t>monialaisessa yhteistyössä. </a:t>
            </a:r>
          </a:p>
        </p:txBody>
      </p:sp>
      <p:cxnSp>
        <p:nvCxnSpPr>
          <p:cNvPr id="16" name="Suora nuoliyhdysviiva 15">
            <a:extLst>
              <a:ext uri="{FF2B5EF4-FFF2-40B4-BE49-F238E27FC236}">
                <a16:creationId xmlns:a16="http://schemas.microsoft.com/office/drawing/2014/main" id="{B0AA769E-EA09-5741-8403-B213F68A7C26}"/>
              </a:ext>
            </a:extLst>
          </p:cNvPr>
          <p:cNvCxnSpPr>
            <a:cxnSpLocks/>
            <a:stCxn id="24" idx="2"/>
            <a:endCxn id="26" idx="0"/>
          </p:cNvCxnSpPr>
          <p:nvPr userDrawn="1"/>
        </p:nvCxnSpPr>
        <p:spPr>
          <a:xfrm flipH="1">
            <a:off x="8385471" y="3979132"/>
            <a:ext cx="14" cy="10093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kstiruutu 16">
            <a:extLst>
              <a:ext uri="{FF2B5EF4-FFF2-40B4-BE49-F238E27FC236}">
                <a16:creationId xmlns:a16="http://schemas.microsoft.com/office/drawing/2014/main" id="{6CFE0BAE-2285-D34D-BE35-450EBE150200}"/>
              </a:ext>
            </a:extLst>
          </p:cNvPr>
          <p:cNvSpPr txBox="1"/>
          <p:nvPr userDrawn="1"/>
        </p:nvSpPr>
        <p:spPr>
          <a:xfrm>
            <a:off x="5534904" y="2472449"/>
            <a:ext cx="1559151" cy="1160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36" b="1" dirty="0"/>
              <a:t>Trauman jälkeinen oireilu todettu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C3C6A072-2BCF-A148-943A-8A58BC1C3933}"/>
              </a:ext>
            </a:extLst>
          </p:cNvPr>
          <p:cNvSpPr txBox="1"/>
          <p:nvPr userDrawn="1"/>
        </p:nvSpPr>
        <p:spPr>
          <a:xfrm>
            <a:off x="5597661" y="8537507"/>
            <a:ext cx="1433639" cy="626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736" b="1" dirty="0"/>
              <a:t>Ei välitöntä oireilua</a:t>
            </a:r>
          </a:p>
        </p:txBody>
      </p:sp>
      <p:sp>
        <p:nvSpPr>
          <p:cNvPr id="19" name="Pyöristetty suorakulmio 18">
            <a:extLst>
              <a:ext uri="{FF2B5EF4-FFF2-40B4-BE49-F238E27FC236}">
                <a16:creationId xmlns:a16="http://schemas.microsoft.com/office/drawing/2014/main" id="{BD2FFB8F-CABA-624D-8856-1D749D517ED4}"/>
              </a:ext>
            </a:extLst>
          </p:cNvPr>
          <p:cNvSpPr/>
          <p:nvPr userDrawn="1"/>
        </p:nvSpPr>
        <p:spPr>
          <a:xfrm>
            <a:off x="630561" y="454599"/>
            <a:ext cx="3462969" cy="8389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1736" b="1" dirty="0"/>
              <a:t>Potentiaalisesti traumaattinen väkivaltakokemus</a:t>
            </a:r>
          </a:p>
        </p:txBody>
      </p:sp>
      <p:cxnSp>
        <p:nvCxnSpPr>
          <p:cNvPr id="20" name="Suora nuoliyhdysviiva 19">
            <a:extLst>
              <a:ext uri="{FF2B5EF4-FFF2-40B4-BE49-F238E27FC236}">
                <a16:creationId xmlns:a16="http://schemas.microsoft.com/office/drawing/2014/main" id="{79ED261A-363E-3B47-8725-BD12EAE8703F}"/>
              </a:ext>
            </a:extLst>
          </p:cNvPr>
          <p:cNvCxnSpPr>
            <a:cxnSpLocks/>
            <a:stCxn id="19" idx="2"/>
            <a:endCxn id="21" idx="0"/>
          </p:cNvCxnSpPr>
          <p:nvPr userDrawn="1"/>
        </p:nvCxnSpPr>
        <p:spPr>
          <a:xfrm flipH="1">
            <a:off x="2361547" y="1293593"/>
            <a:ext cx="499" cy="8855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1" name="Kuva 20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A79CFFD5-A8A5-EB4E-8722-A129973F71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47" y="2179132"/>
            <a:ext cx="3240000" cy="1800000"/>
          </a:xfrm>
          <a:prstGeom prst="rect">
            <a:avLst/>
          </a:prstGeom>
        </p:spPr>
      </p:pic>
      <p:pic>
        <p:nvPicPr>
          <p:cNvPr id="22" name="Kuva 21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90724B02-2900-374C-8512-036A9844EB5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47" y="4988489"/>
            <a:ext cx="3240000" cy="1800000"/>
          </a:xfrm>
          <a:prstGeom prst="rect">
            <a:avLst/>
          </a:prstGeom>
        </p:spPr>
      </p:pic>
      <p:pic>
        <p:nvPicPr>
          <p:cNvPr id="23" name="Kuva 2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A04308B9-025A-F64D-87E8-09884A87C38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47" y="7951917"/>
            <a:ext cx="3240000" cy="1800000"/>
          </a:xfrm>
          <a:prstGeom prst="rect">
            <a:avLst/>
          </a:prstGeom>
        </p:spPr>
      </p:pic>
      <p:pic>
        <p:nvPicPr>
          <p:cNvPr id="24" name="Kuva 2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7C05752-4BE9-7340-825F-B726970D5CD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485" y="2179132"/>
            <a:ext cx="3240000" cy="1800000"/>
          </a:xfrm>
          <a:prstGeom prst="rect">
            <a:avLst/>
          </a:prstGeom>
        </p:spPr>
      </p:pic>
      <p:pic>
        <p:nvPicPr>
          <p:cNvPr id="26" name="Kuva 2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DC0D5D0-FA0B-9E42-89B3-11F75189D9A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471" y="4988489"/>
            <a:ext cx="3240000" cy="1800000"/>
          </a:xfrm>
          <a:prstGeom prst="rect">
            <a:avLst/>
          </a:prstGeom>
        </p:spPr>
      </p:pic>
      <p:pic>
        <p:nvPicPr>
          <p:cNvPr id="29" name="Kuva 28">
            <a:hlinkClick r:id="" action="ppaction://noaction"/>
            <a:extLst>
              <a:ext uri="{FF2B5EF4-FFF2-40B4-BE49-F238E27FC236}">
                <a16:creationId xmlns:a16="http://schemas.microsoft.com/office/drawing/2014/main" id="{09B622E0-9CB3-2648-A283-FEB5E93D2C0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2567" y="277332"/>
            <a:ext cx="1181199" cy="1137607"/>
          </a:xfrm>
          <a:prstGeom prst="rect">
            <a:avLst/>
          </a:prstGeom>
        </p:spPr>
      </p:pic>
      <p:sp>
        <p:nvSpPr>
          <p:cNvPr id="56" name="Kuvan paikkamerkki 44">
            <a:extLst>
              <a:ext uri="{FF2B5EF4-FFF2-40B4-BE49-F238E27FC236}">
                <a16:creationId xmlns:a16="http://schemas.microsoft.com/office/drawing/2014/main" id="{190D4388-317C-BE47-83AA-C0BDFCA39BD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7574" y="2179638"/>
            <a:ext cx="3240087" cy="1800225"/>
          </a:xfrm>
        </p:spPr>
        <p:txBody>
          <a:bodyPr/>
          <a:lstStyle/>
          <a:p>
            <a:endParaRPr lang="fi-FI"/>
          </a:p>
        </p:txBody>
      </p:sp>
      <p:sp>
        <p:nvSpPr>
          <p:cNvPr id="57" name="Kuvan paikkamerkki 44">
            <a:extLst>
              <a:ext uri="{FF2B5EF4-FFF2-40B4-BE49-F238E27FC236}">
                <a16:creationId xmlns:a16="http://schemas.microsoft.com/office/drawing/2014/main" id="{0FC0E12D-BC15-B743-8C76-A3F07265597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37574" y="4987758"/>
            <a:ext cx="3240087" cy="1800225"/>
          </a:xfrm>
        </p:spPr>
        <p:txBody>
          <a:bodyPr/>
          <a:lstStyle/>
          <a:p>
            <a:endParaRPr lang="fi-FI"/>
          </a:p>
        </p:txBody>
      </p:sp>
      <p:sp>
        <p:nvSpPr>
          <p:cNvPr id="58" name="Kuvan paikkamerkki 44">
            <a:extLst>
              <a:ext uri="{FF2B5EF4-FFF2-40B4-BE49-F238E27FC236}">
                <a16:creationId xmlns:a16="http://schemas.microsoft.com/office/drawing/2014/main" id="{5AC6CDBC-2F62-2E4D-8AA8-EA8E3E58C37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37574" y="7964504"/>
            <a:ext cx="3240087" cy="1800225"/>
          </a:xfrm>
        </p:spPr>
        <p:txBody>
          <a:bodyPr/>
          <a:lstStyle/>
          <a:p>
            <a:endParaRPr lang="fi-FI"/>
          </a:p>
        </p:txBody>
      </p:sp>
      <p:sp>
        <p:nvSpPr>
          <p:cNvPr id="59" name="Kuvan paikkamerkki 44">
            <a:extLst>
              <a:ext uri="{FF2B5EF4-FFF2-40B4-BE49-F238E27FC236}">
                <a16:creationId xmlns:a16="http://schemas.microsoft.com/office/drawing/2014/main" id="{4C5588ED-96B4-B149-A508-05D8FE80606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83096" y="2173536"/>
            <a:ext cx="3240087" cy="1800225"/>
          </a:xfrm>
        </p:spPr>
        <p:txBody>
          <a:bodyPr/>
          <a:lstStyle/>
          <a:p>
            <a:endParaRPr lang="fi-FI"/>
          </a:p>
        </p:txBody>
      </p:sp>
      <p:sp>
        <p:nvSpPr>
          <p:cNvPr id="61" name="Kuvan paikkamerkki 44">
            <a:extLst>
              <a:ext uri="{FF2B5EF4-FFF2-40B4-BE49-F238E27FC236}">
                <a16:creationId xmlns:a16="http://schemas.microsoft.com/office/drawing/2014/main" id="{1192F736-DC7B-BE4C-A4AE-3F384273E6F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83096" y="4985784"/>
            <a:ext cx="3240087" cy="1800225"/>
          </a:xfrm>
        </p:spPr>
        <p:txBody>
          <a:bodyPr/>
          <a:lstStyle/>
          <a:p>
            <a:endParaRPr lang="fi-FI"/>
          </a:p>
        </p:txBody>
      </p:sp>
      <p:pic>
        <p:nvPicPr>
          <p:cNvPr id="3" name="Kuva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2BDF5FF-CB87-E64A-A7AF-2126F954C754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222" y="7953576"/>
            <a:ext cx="3240000" cy="1822079"/>
          </a:xfrm>
          <a:prstGeom prst="rect">
            <a:avLst/>
          </a:prstGeom>
        </p:spPr>
      </p:pic>
      <p:sp>
        <p:nvSpPr>
          <p:cNvPr id="63" name="Kuvan paikkamerkki 44">
            <a:extLst>
              <a:ext uri="{FF2B5EF4-FFF2-40B4-BE49-F238E27FC236}">
                <a16:creationId xmlns:a16="http://schemas.microsoft.com/office/drawing/2014/main" id="{FF08CF48-B637-334C-A670-7242F137A5A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624744" y="7991158"/>
            <a:ext cx="3240087" cy="1800225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6B584500-2C99-A64C-B152-C30241CA5E5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222" y="4984264"/>
            <a:ext cx="3240088" cy="1822128"/>
          </a:xfrm>
          <a:prstGeom prst="rect">
            <a:avLst/>
          </a:prstGeom>
        </p:spPr>
      </p:pic>
      <p:sp>
        <p:nvSpPr>
          <p:cNvPr id="62" name="Kuvan paikkamerkki 44">
            <a:extLst>
              <a:ext uri="{FF2B5EF4-FFF2-40B4-BE49-F238E27FC236}">
                <a16:creationId xmlns:a16="http://schemas.microsoft.com/office/drawing/2014/main" id="{A8AC4245-9C18-9B49-916E-4DB9CD664A4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635135" y="4998303"/>
            <a:ext cx="3240087" cy="1800225"/>
          </a:xfrm>
        </p:spPr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227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4ACB3F-30CF-42FF-A7E2-378C8C693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456" y="569241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D29B4-C5B5-47B8-AD96-A3A1EE3D8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483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7AF117-ADF0-48D5-9C4A-C75142857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408450" y="9909727"/>
            <a:ext cx="179115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88">
                <a:solidFill>
                  <a:schemeClr val="tx1"/>
                </a:solidFill>
              </a:defRPr>
            </a:lvl1pPr>
          </a:lstStyle>
          <a:p>
            <a:r>
              <a:rPr lang="en-FI"/>
              <a:t>3.2.2021</a:t>
            </a:r>
            <a:endParaRPr lang="en-FI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A5BDA-7F35-4091-8AA3-13EB5289F3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39727" y="9909727"/>
            <a:ext cx="483989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88"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Etunimi Sukunimi</a:t>
            </a:r>
            <a:endParaRPr lang="en-FI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A391B-6C55-4F6F-90BC-C6A202142F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25338" y="9909727"/>
            <a:ext cx="115455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88">
                <a:solidFill>
                  <a:schemeClr val="tx1"/>
                </a:solidFill>
              </a:defRPr>
            </a:lvl1pPr>
          </a:lstStyle>
          <a:p>
            <a:fld id="{F29EEAE1-60F8-47A1-9CD7-B74C6B700CB1}" type="slidenum">
              <a:rPr lang="en-FI" smtClean="0"/>
              <a:pPr/>
              <a:t>‹#›</a:t>
            </a:fld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00651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hf hdr="0"/>
  <p:txStyles>
    <p:titleStyle>
      <a:lvl1pPr algn="l" defTabSz="1133947" rtl="0" eaLnBrk="1" latinLnBrk="0" hangingPunct="1">
        <a:lnSpc>
          <a:spcPct val="90000"/>
        </a:lnSpc>
        <a:spcBef>
          <a:spcPct val="0"/>
        </a:spcBef>
        <a:buNone/>
        <a:defRPr sz="5456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87" indent="-283487" algn="l" defTabSz="1133947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3472" kern="1200">
          <a:solidFill>
            <a:schemeClr val="tx1"/>
          </a:solidFill>
          <a:latin typeface="+mn-lt"/>
          <a:ea typeface="+mn-ea"/>
          <a:cs typeface="+mn-cs"/>
        </a:defRPr>
      </a:lvl1pPr>
      <a:lvl2pPr marL="850461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417434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984408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551382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3118355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685329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4252303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819277" indent="-283487" algn="l" defTabSz="1133947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1pPr>
      <a:lvl2pPr marL="566974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2pPr>
      <a:lvl3pPr marL="1133947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3pPr>
      <a:lvl4pPr marL="1700921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4pPr>
      <a:lvl5pPr marL="2267895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5pPr>
      <a:lvl6pPr marL="2834869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6pPr>
      <a:lvl7pPr marL="3401842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7pPr>
      <a:lvl8pPr marL="3968816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8pPr>
      <a:lvl9pPr marL="4535790" algn="l" defTabSz="1133947" rtl="0" eaLnBrk="1" latinLnBrk="0" hangingPunct="1">
        <a:defRPr sz="223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Relationship Id="rId9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tsikko 6">
            <a:extLst>
              <a:ext uri="{FF2B5EF4-FFF2-40B4-BE49-F238E27FC236}">
                <a16:creationId xmlns:a16="http://schemas.microsoft.com/office/drawing/2014/main" id="{9117191B-6226-C048-B397-C7C405227DA0}"/>
              </a:ext>
            </a:extLst>
          </p:cNvPr>
          <p:cNvSpPr txBox="1">
            <a:spLocks/>
          </p:cNvSpPr>
          <p:nvPr/>
        </p:nvSpPr>
        <p:spPr>
          <a:xfrm>
            <a:off x="4518211" y="470667"/>
            <a:ext cx="8803341" cy="840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113394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56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4092" dirty="0" smtClean="0"/>
              <a:t>Väkivaltaa </a:t>
            </a:r>
            <a:r>
              <a:rPr lang="fi-FI" sz="4092" smtClean="0"/>
              <a:t>kokeneen lapsen palvelupolku </a:t>
            </a:r>
            <a:r>
              <a:rPr lang="fi-FI" sz="4092" dirty="0" smtClean="0"/>
              <a:t>LOIMAA</a:t>
            </a:r>
            <a:endParaRPr lang="fi-FI" sz="4092" dirty="0"/>
          </a:p>
        </p:txBody>
      </p:sp>
      <p:cxnSp>
        <p:nvCxnSpPr>
          <p:cNvPr id="3" name="Kulmayhdysviiva 2"/>
          <p:cNvCxnSpPr/>
          <p:nvPr/>
        </p:nvCxnSpPr>
        <p:spPr>
          <a:xfrm>
            <a:off x="10027920" y="3002280"/>
            <a:ext cx="2225040" cy="1965960"/>
          </a:xfrm>
          <a:prstGeom prst="bentConnector3">
            <a:avLst>
              <a:gd name="adj1" fmla="val 1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Kuva 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15" y="2176820"/>
            <a:ext cx="3215005" cy="1808440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15" y="4968240"/>
            <a:ext cx="3215005" cy="180844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16" y="7951946"/>
            <a:ext cx="3284220" cy="184737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915" y="2176820"/>
            <a:ext cx="3215005" cy="1808440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971" y="4968240"/>
            <a:ext cx="3282949" cy="1846659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520" y="7951946"/>
            <a:ext cx="3261360" cy="1847374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520" y="4968240"/>
            <a:ext cx="3215004" cy="180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63323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THL">
      <a:dk1>
        <a:srgbClr val="303030"/>
      </a:dk1>
      <a:lt1>
        <a:srgbClr val="FFFFFF"/>
      </a:lt1>
      <a:dk2>
        <a:srgbClr val="7BC143"/>
      </a:dk2>
      <a:lt2>
        <a:srgbClr val="F2F2F2"/>
      </a:lt2>
      <a:accent1>
        <a:srgbClr val="519B2F"/>
      </a:accent1>
      <a:accent2>
        <a:srgbClr val="2F61AD"/>
      </a:accent2>
      <a:accent3>
        <a:srgbClr val="FAA61A"/>
      </a:accent3>
      <a:accent4>
        <a:srgbClr val="CC77AC"/>
      </a:accent4>
      <a:accent5>
        <a:srgbClr val="28A0C1"/>
      </a:accent5>
      <a:accent6>
        <a:srgbClr val="BE3F71"/>
      </a:accent6>
      <a:hlink>
        <a:srgbClr val="2F61AD"/>
      </a:hlink>
      <a:folHlink>
        <a:srgbClr val="5191CD"/>
      </a:folHlink>
    </a:clrScheme>
    <a:fontScheme name="Barnahus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_Barnahus_esityspohja_210216_v03.potx" id="{E1E9295E-F920-4078-A20F-B04A0C58BD0C}" vid="{DFBFABB5-C6F0-407D-8451-4FD7CC9EC1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9BD85E6B976841AE966E1CD8474906" ma:contentTypeVersion="13" ma:contentTypeDescription="Create a new document." ma:contentTypeScope="" ma:versionID="4b6acd355e1c1c2e3f05ad653118f483">
  <xsd:schema xmlns:xsd="http://www.w3.org/2001/XMLSchema" xmlns:xs="http://www.w3.org/2001/XMLSchema" xmlns:p="http://schemas.microsoft.com/office/2006/metadata/properties" xmlns:ns3="0574a04d-6d58-43e8-b720-c361a1ecb50b" xmlns:ns4="02225cfe-bb52-4e0a-8353-6d5d356db0f5" targetNamespace="http://schemas.microsoft.com/office/2006/metadata/properties" ma:root="true" ma:fieldsID="371dd49e7b16f911a7891bff4dc1ed2b" ns3:_="" ns4:_="">
    <xsd:import namespace="0574a04d-6d58-43e8-b720-c361a1ecb50b"/>
    <xsd:import namespace="02225cfe-bb52-4e0a-8353-6d5d356db0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74a04d-6d58-43e8-b720-c361a1ecb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25cfe-bb52-4e0a-8353-6d5d356db0f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ACDE71-7CEF-49C9-AA0E-64CFE91614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444E51-10A5-4926-A27B-D4940ACE5121}">
  <ds:schemaRefs>
    <ds:schemaRef ds:uri="02225cfe-bb52-4e0a-8353-6d5d356db0f5"/>
    <ds:schemaRef ds:uri="http://purl.org/dc/terms/"/>
    <ds:schemaRef ds:uri="http://schemas.microsoft.com/office/2006/documentManagement/types"/>
    <ds:schemaRef ds:uri="0574a04d-6d58-43e8-b720-c361a1ecb50b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48B87B-A51C-49AD-B9ED-40C1179745FF}">
  <ds:schemaRefs>
    <ds:schemaRef ds:uri="02225cfe-bb52-4e0a-8353-6d5d356db0f5"/>
    <ds:schemaRef ds:uri="0574a04d-6d58-43e8-b720-c361a1ecb50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TH_Barnahus_esityspohja_Office365</Template>
  <TotalTime>4080</TotalTime>
  <Words>20</Words>
  <Application>Microsoft Office PowerPoint</Application>
  <PresentationFormat>Mukautettu</PresentationFormat>
  <Paragraphs>3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</vt:lpstr>
      <vt:lpstr>2_Office Theme</vt:lpstr>
      <vt:lpstr>PowerPoint-esitys</vt:lpstr>
    </vt:vector>
  </TitlesOfParts>
  <Company>TH Barnahus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Saavutettava PowerPoint-esitys</dc:title>
  <dc:creator>Outi Abrahamsson</dc:creator>
  <cp:lastModifiedBy>Pirinen Johanna Anu</cp:lastModifiedBy>
  <cp:revision>68</cp:revision>
  <cp:lastPrinted>2021-10-23T07:55:20Z</cp:lastPrinted>
  <dcterms:created xsi:type="dcterms:W3CDTF">2021-03-02T06:11:28Z</dcterms:created>
  <dcterms:modified xsi:type="dcterms:W3CDTF">2021-11-29T09:28:27Z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0x010100AD9BD85E6B976841AE966E1CD8474906</vt:lpwstr>
  </property>
</Properties>
</file>